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3" r:id="rId7"/>
    <p:sldId id="304" r:id="rId8"/>
    <p:sldId id="293" r:id="rId9"/>
    <p:sldId id="305" r:id="rId10"/>
    <p:sldId id="294" r:id="rId11"/>
    <p:sldId id="295" r:id="rId12"/>
    <p:sldId id="301" r:id="rId13"/>
    <p:sldId id="296" r:id="rId14"/>
    <p:sldId id="297" r:id="rId15"/>
    <p:sldId id="298" r:id="rId16"/>
    <p:sldId id="29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94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2855"/>
            <a:ext cx="7774632" cy="208823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Влияние развлекательного контента на сознание детей. Окно </a:t>
            </a:r>
            <a:r>
              <a:rPr lang="ru-RU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Овертона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581128"/>
            <a:ext cx="3808512" cy="720080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Подготовила 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Педагог-психолог Шипилова Е.И. 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843808" y="6381328"/>
            <a:ext cx="3664496" cy="360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Сергиев Посад, 2025 г.</a:t>
            </a: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152639"/>
            <a:ext cx="9144000" cy="360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Гимназия № 5 имени Героя Советского Союза А.И. Алексеева</a:t>
            </a: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9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рофилактика цифровых  рисков.</a:t>
            </a:r>
            <a:b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для педагогов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251521" y="1340768"/>
            <a:ext cx="8640959" cy="5328592"/>
          </a:xfrm>
        </p:spPr>
        <p:txBody>
          <a:bodyPr>
            <a:noAutofit/>
          </a:bodyPr>
          <a:lstStyle/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доброжелательной психологической атмосферы в образовательном учреждении, свободной от проявлений психологического насилия, — задача всех участников образовательного процесса.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Воспитание доброжелательного отношения к людям, уважение к личности каждого — важнейшая задача всех институтов социализации. 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Развивайте в подростках эмоциональный интеллект, важный навык в их настоящей и будущей жизни: умение понимать и управлять своими эмоциями, умение понимать эмоции других и управлять ими. 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Важно замечать изменения в поведении детей. Если ребенок становится замкнутым и скрытным, испытывает тревогу, пребывает в плохом настроении — возможно, он стал жертвой </a:t>
            </a:r>
            <a:r>
              <a:rPr 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кибербуллинга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и ему нужна поддержка.</a:t>
            </a: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ключать в план воспитательной  работы просветительские мероприятия, связанные с установлением личных границ, проблемой знакомства с новыми людьми, особенно в Интернете, о личной и приватной информации.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Развивать умение прогнозировать последствия своих действий, устанавливать причинно-следственные связи между информационным воздействием, поступками и последствиями в будущем. 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Просматривайте страницы детей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социальных сетях. Обращайте внимание на сообщества, в которых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дети состоят. 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Обсуждайте с родителями вопросы превышения норм экранного времени и методы его профилактики. 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Информируйте родителей о риске интернет-зависимости и особенностях ее профилактики.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Используйте вместе с детьми Интернет и цифровую среду для конструктивного и позитивного познания мира. Покажите детям сильные стороны цифровых технологий, их возможности, а не только риски. 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Личный пример. Ограничьте использование личных цифровых устройств в образовательном учреждении, чтобы показать детям важность живого общения и совместной активности.</a:t>
            </a: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Создавайте среду, где подросток может самоутвердиться и проявить свои таланты социально приемлемым путем, где можно прославиться без угрозы для жизни или репутации.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Предложите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волонтерство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и групповые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командные виды спорта, где также формируются правила и устремления;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Предложите театральную студия или киностудию. Через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постановку художественных произведений прививается мораль, нравственность, законность.</a:t>
            </a:r>
          </a:p>
          <a:p>
            <a:pPr marL="0" indent="0">
              <a:buNone/>
            </a:pP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0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10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рофилактика цифровых  рисков.</a:t>
            </a:r>
            <a:b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для родителей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107503" y="1052736"/>
            <a:ext cx="8820000" cy="5505475"/>
          </a:xfrm>
        </p:spPr>
        <p:txBody>
          <a:bodyPr>
            <a:noAutofit/>
          </a:bodyPr>
          <a:lstStyle/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Создавайте для детей активную, насыщенную эмоциями и положительными событиями среду, в которой ребенок сможет реализовать свои способности и таланты и от которой ему(ей) не захочется «прятаться» в Интернете.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Воспитывайте уважение к здоровью, формируйте культуру здорового образа жизни, в том числе на собственном примере.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 Необходимо показывать семейные традиции, раскрывать полезные и важные функции семьи, демонстрировать модели доверительных отношений между мужем и женой</a:t>
            </a:r>
            <a:r>
              <a:rPr lang="ru-RU" sz="1050" dirty="0">
                <a:latin typeface="Arial" pitchFamily="34" charset="0"/>
                <a:cs typeface="Arial" pitchFamily="34" charset="0"/>
              </a:rPr>
              <a:t>. Формируйте свои семейные правила и традиции, которые помогут заполнить «вакуум» ценностей и смыслов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Поощряйте общение  ребенка со сверстниками. Познакомитесь с ними, разрешите ребенку пригласить друзей к себе в гости. Уважайте выбор ребенком своих друзей. 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Не оставляйте подростка наедине с его трудностями и проблемами. Несмотря на кажущуюся готовность и демонстрируемое стремление к самостоятельности, подростки нуждаются в поддержке и помощи. В большинстве случаев у них еще нет ресурсов (ни эмоциональных, ни психологических, ни материальных), чтобы справиться с возникающими жизненными сложностями. В вашем лице дети должны чувствовать поддержку и опору; они должны знать, что всегда могут обратиться к Вам за помощью — что в любой ситуации вы не осудите их, но поможете вместе найти решение.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Разными способами поддерживайте контакт с подростком, не давайте ему «уходить» из коммуникации. Главный способ взаимодействия — это общение в совместной деятельности. Коммуникация является также диагностическим инструментом взаимодействия в любых отношениях: как только общение прерывается — это уже является симптомом нарушения отношений.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Разговаривайте с детьми о правилах поведения: о морали, нравственности, законах. Очень важно формировать у них правовое самосознание, предупреждать о возможных последствиях правонарушений. Вместе с тем важно не превращать эти разговоры в постоянные нравоучения — лучше приводить примеры из жизни литературных героев, кинофильмов, рассказывать о социально значимых людях, о кумирах подростка. 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Обсуждайте с детьми их возможный жизненный путь, профессиональную карьеру и ценности, связанные с трудом, реализацией их талантов и способностей. Опирайтесь на успешные примеры родственников, друзей, известных людей. Это поможет ребенку найти ресурс для построения своей собственной профессиональной карьеры.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Необходимо  регулярно обсуждать темы добра и зла со своими детьми. 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Если ребенок стал проводить в социальных сетях слишком много времени, не хочет рассказывать о своих друзьях, нервничает, когда видит, что вы находитесь рядом в момент его общения, — все это может указывать на наличие проблемы. В этом случае необходимо деликатно поговорить с ребенком, рассказав ему о своих чувствах и переживаниях.</a:t>
            </a:r>
          </a:p>
          <a:p>
            <a:pPr marL="180975" indent="-180975"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Просматривайте страницу своего ребенка и страницы его друзей и одноклассников в социальных сетях. Обращайте внимание на сообщества, в которых ребенок состоит, на записи на стене.</a:t>
            </a:r>
          </a:p>
          <a:p>
            <a:pPr marL="180975" indent="-180975" algn="just"/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marL="180975" indent="-180975" algn="just"/>
            <a:endParaRPr lang="ru-RU" sz="11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0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11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рофилактика цифровых  рисков.</a:t>
            </a:r>
            <a:b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для родителей (продолжение)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107504" y="1268760"/>
            <a:ext cx="8852297" cy="5289451"/>
          </a:xfrm>
        </p:spPr>
        <p:txBody>
          <a:bodyPr>
            <a:noAutofit/>
          </a:bodyPr>
          <a:lstStyle/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Обсуждайте вместе видеоролики, которые показывает Вам ребенок. Обсудите вместе какие явные или  скрытые смыслы содержит в        себе этот ролик и чему  склоняет.  Этим вы способствуете развитию критического мышления ребенка.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Установите программы, способные блокировать сайты с нежелательным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 Хоть частично, но они будут фильтровать запрещенный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Попробуйте вместе с ребенком выяснить причины его чрезмерного увлечения Интернетом. Возможно, дело в неправильном стиле родительского воспитания, который практикуется в вашей семье. Авторитарный (когда ребенку ничего нельзя делать без спроса) и попустительский (модель «делай все, что хочешь») стили родительского воспитания (Смирнова, 2013) могут провоцировать уход детей в виртуальный мир. При авторитарном стиле ребенку не хватает свободы для выражения своих эмоций, а Интернет предоставляет множество способов для самовыражения. При попустительском стиле ребенку не хватает родительского общения и внимания, а в Интернете можно восполнить это т дефицит.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Регулярно повышайте собственную грамотность и грамотность вашего ребенка в области цифровой гигиены.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Используйте вместе с детьми Интернет и цифровую среду для конструктивного и позитивного познания мира. Покажите детям сильные стороны цифровых технологий, их возможности, а не только риски. 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Формируйте этическую культуру взаимодействия в цифровой среде. Этика работы в сети Интернет, общение в социальных сетях и почте требуют соблюдения нравственных и моральных норм. Различные материалы могут помочь подросткам разобраться в этих вопросах — например, «Цифровой этикет» от Ольги Лукиновой (Лукинова,2020).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Будьте примером. Ограничьте использование гаджетов перед сном (желательно прекратить взаимодействие с экранами хотя бы за 1 час до сна). Не рекомендуется размещать в детских комнатах телевизор, компьютер или оставлять ребенку на ночь телефон. Это негативно сказывается на качестве и количестве сна.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Развивайте в детях навыки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саморегуляции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 Договаривайтесь с ребенком о моменте, когда нужно будет выключить/вернуть вам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гаджет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Не используйте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гаджеты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1050" dirty="0" err="1" smtClean="0">
                <a:latin typeface="Arial" pitchFamily="34" charset="0"/>
                <a:cs typeface="Arial" pitchFamily="34" charset="0"/>
              </a:rPr>
              <a:t>медиаконтент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 для отвлечения и успокоения маленьких детей. Это может иметь негативные последствия для развития ребенка. 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Не используйте дополнительное экранное время для поощрения ребенка. Лучшим поощрением для младших школьников является время, потраченное на совместные прогулки и активные занятия на свежем воздухе или другие виды совместного времяпровождения.</a:t>
            </a:r>
          </a:p>
          <a:p>
            <a:pPr algn="just"/>
            <a:r>
              <a:rPr lang="ru-RU" sz="1050" dirty="0" smtClean="0">
                <a:latin typeface="Arial" pitchFamily="34" charset="0"/>
                <a:cs typeface="Arial" pitchFamily="34" charset="0"/>
              </a:rPr>
              <a:t>Главное — не породить у ребенка страхи, а продемонстрировать пример объективного отношения к этому непростому явлению.</a:t>
            </a: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4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12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етодики диагностики</a:t>
            </a:r>
            <a:b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цифровых рисков младших школьников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Среди методик диагностики цифровых рисков, предназначенных для младших школьников и их родителей, можно отметить:</a:t>
            </a:r>
          </a:p>
          <a:p>
            <a:pPr marL="0" indent="0" algn="just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«Тест для младших школьников на определение компьютерной зависимости» О.Л.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Кутуевой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(Шишкина, 2022) адресован младшим школьникам и предназначен для выявления склонности к компьютерной зависимости. Методика не имеет сложных подсчетов и позволяет быстро узнать результат;</a:t>
            </a:r>
          </a:p>
          <a:p>
            <a:pPr algn="just"/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«Тест на определение компьютерной зависимости у младших школьников для родителей» В.Г. Писарева (Шишкина, 2022) содержательно похож на тест О.Л.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Кутуевой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но адресован родителям младших школьников. Его отличительной чертой является наличие рекомендаций.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13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етодики диагностики</a:t>
            </a:r>
            <a:b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цифровых рисков у подростков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1. Опросник Психологические проблемы подростков в реальной и виртуальной среде» (Л.А.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Регуш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и др., 2023). Выявление подростков группы риска посредством анализа паттернов поведения в виртуальной среде, которые могут привести к возникновению психологических проблем в реальной жизни.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Общая шкала проблемного использования Интернета-3 (GPIUS3) (А.А. Герасимова, А.Б. Холмогорова, 2018.  Выявление сложностей с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саморегуляцией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предпочтение виртуальной среды реальной, а также оценка эмоционального отклика на онлайн-деятельность.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Опросник поведения в Интернете (А.Е.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Жичкина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2004). Выявление уровня активности в онлайн-пространстве, анализ мотивов нахождения в виртуальной среде, диагностика предпосылок развития интернет-зависимости. Методика прошла адаптацию на подростках и молодых людях от 15 до 21 года.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Шкала интернет-зависимости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Чена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(шкала CIAS) (С.Х.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Чен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и др., 2003, в адаптации В.Л. Малыгина и др., 2011). Позволяет диагностировать не только факт наличия или отсутствия зависимого поведения, но и фиксировать его специфику.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Опросник Восприятие Интернета (Е.А.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Щепилина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2010). Выявление особенностей использования подростком интернет-среды и определение возможных факторов риска.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Тест-опросник степени увлеченности младших подростков компьютерными играми (А.В. Гришина, 2014). Измерение степени компьютерной зависимости у детей 11–12 лет.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Шкала зависимости от смартфона (SAS)(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Квон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и др., 2013, в адаптации В.П.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Шейнова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2020). Методика фокусируется на проблематичном использовании мобильного телефона и учитывает такие критерии зависимости, как симптомы отмены и толерантности, установление отношений и связей в киберпространстве, негативное влияние на выполнение рутинных повседневных обязанностей и др. Опросник прошел апробацию на респондентах 16–67 лет.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5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14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 обращаться, если ребенок встретился с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киберриском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1.Пожаловаться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запрещенный контент можно на сайте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Роскомнадзора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https://eais.rkn.gov.ru/feedback/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Информационном центре Следственного комитета России работает круглосуточная телефонная линия «Ребенок в опасности». 8 (800)100-12-60 (#1).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3.Также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можно легко набрать короткую запоминающуюся комбинацию — 123.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России действует Молодежный цифровой омбудсмен. На сайте команды омбудсмена есть 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цифропомощь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»: сервис подачи обращений для молодых людей, которые столкнулись с проблемами в Интернете. URL: https://youthombudsman.ru/help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5.На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сайте kiberbulling.net собраны подробные советы экспертов-психологов для тех, кто стал жертвой, свидетелем или автором травли в сети.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Рекомендуемые ресурсы для повышения цифровой грамотности: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Образовательный портал Альянса по защите детей в цифровой среде «</a:t>
            </a:r>
            <a:r>
              <a:rPr lang="ru-RU" sz="1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ЦИФРАтека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База практических знаний». URL: https://cifrateka.ru</a:t>
            </a:r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Вестник </a:t>
            </a:r>
            <a:r>
              <a:rPr lang="ru-RU" sz="1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Киберполиции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в </a:t>
            </a:r>
            <a:r>
              <a:rPr lang="ru-RU" sz="1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Телеграм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URL: https://</a:t>
            </a:r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t.me/s/cyberpolice_rus</a:t>
            </a: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Касперский детям. URL: https://kids.kaspersky.ru</a:t>
            </a:r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Проект технологической компании VK #</a:t>
            </a:r>
            <a:r>
              <a:rPr lang="ru-RU" sz="1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неткибербуллингу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URL: https://kiberbulling.net</a:t>
            </a:r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Материалы АНО «Центр изучения и сетевого мониторинга молодежной среды». URL: https://www.cism-ms.ru/poleznye-materialy</a:t>
            </a:r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87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15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Памятка детям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подросткам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Autofit/>
          </a:bodyPr>
          <a:lstStyle/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Всё, что вы пишете  в Сети, сохраняется навсегда, поисковики найдут сказанное даже через годы.</a:t>
            </a: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Через несколько лет вы будете совершенно другим человеком, у вас будут новые друзья, знакомые, новая работа и возможно ДРУГИЕ ВЗГЛЯДЫ.</a:t>
            </a: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Через годы вам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будет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неудобно, стыдно или невыгодно иметь такие цитаты, такие фотографии и такие связи.</a:t>
            </a: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Ваше сетевое поведение может аукнуться при поступлении в вуз или на работу, при женитьбе или подаче на визу.</a:t>
            </a: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Поисковики помнят всё. Есть закон о забвении, но его используют только в очень серьезных случаях и часто это только привлекает дополнительное внимание.</a:t>
            </a: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Фотографии и тексты можно в дальнейшем удалить, но к тому времени они могут разойтись по чужим аккаунтам и ресурсам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Не поддавайтесь на манипуляции, критично относитесь к различным предложениям, это убережет вас от заражения разрушительными идеями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Всё, что вы пишете в сети,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публично.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Кнопки «Удалить из интернета» не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существует, но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сли вы уже разместили где-либо негативную информацию, удалите её как можно быстрее, пока информация не сильно распространилась.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Если уж заходить в цифровую среду, то за чем-то конкретным с планируемым результатом (узнать, скачать, сообщить). Вы должны ясно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понимать,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что именно там будете делать, сколько времени проведете, что там возьмете, когда и с чем оттуда выйдете.</a:t>
            </a:r>
          </a:p>
          <a:p>
            <a:pPr marL="0" indent="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Формируйте свою этическую культуру взаимодействия в цифровой среде. Различные материалы могут помочь разобраться в этих вопросах — например, «Цифровой этикет» от Ольги Лукиновой (Лукинова,2020).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9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6227" y="1024136"/>
            <a:ext cx="8229600" cy="2116832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детей не существует такого понятия, как развлекательный контент. Вся информация, которую получает ребёнок в детстве, является для него обучающей. Всё увиденное в интернете воспринимается ребёнком как реальный мир, а учитывая то время, которое он там проводит, которое зачастую занимает гораздо больше времени нахождения его в реале, именно правила и установки виртуального мира для него и становятся  приоритетными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Основа человеческой личности формируется в детстве, и если в этот период жизни ребёнку внушать какие-нибудь идеи или модели поведения, то он таким человеком скорее всего и вырастет, и потом это будет уже очень сложно, изменить.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F0B1C394-EB56-4080-8B52-F24BFF2D2A6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1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«Развлекательный контент»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284984"/>
            <a:ext cx="5461768" cy="307224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08158"/>
            <a:ext cx="8229600" cy="15841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Ждозеф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Овертон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американский политический аналитик, юрист(04.01.1960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— 30.06.2003).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Овертон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показал, как в течение некоторого времени, используя определенные технологии манипулирования общественным мнением с помощью СМИ, можно </a:t>
            </a:r>
            <a:r>
              <a:rPr lang="ru-RU" sz="1600" dirty="0" smtClean="0">
                <a:latin typeface="Google Sans"/>
              </a:rPr>
              <a:t>неприемлемые </a:t>
            </a:r>
            <a:r>
              <a:rPr lang="ru-RU" sz="1600" dirty="0">
                <a:latin typeface="Google Sans"/>
              </a:rPr>
              <a:t>идеи </a:t>
            </a:r>
            <a:r>
              <a:rPr lang="ru-RU" sz="1600" dirty="0" smtClean="0">
                <a:latin typeface="Google Sans"/>
              </a:rPr>
              <a:t>сделать </a:t>
            </a:r>
            <a:r>
              <a:rPr lang="ru-RU" sz="1600" dirty="0">
                <a:latin typeface="Google Sans"/>
              </a:rPr>
              <a:t>популярными.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A5F519BC-68AF-4CC2-82D7-E1A59F76DC8B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2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Окно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Овертона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" b="8276"/>
          <a:stretch/>
        </p:blipFill>
        <p:spPr>
          <a:xfrm>
            <a:off x="1979712" y="2474268"/>
            <a:ext cx="5725490" cy="300412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6227" y="1016124"/>
            <a:ext cx="8280000" cy="1396752"/>
          </a:xfrm>
          <a:prstGeom prst="roundRect">
            <a:avLst>
              <a:gd name="adj" fmla="val 9114"/>
            </a:avLst>
          </a:prstGeom>
          <a:ln w="19050"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этап.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Берётся любое явление, которое категорически не приемлемо обществом. Эта тема начинает активно обсуждаться, зачастую под благовидными предлогами: «А что в том или ином явлении такого плохого? Почему это делать нельзя? Мы же видим, что например, вот эти люди это делают, они при этом счастливы и никого не задевают?» Так формируется повестка: «эта тема, конечно, запретная, но не настолько, чтобы мы о ней не могли говорить. У нас свобода слова и можно высказывать свое личное мнение»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A5F519BC-68AF-4CC2-82D7-E1A59F76DC8B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3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«окна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Овертона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39552" y="35730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36227" y="2598432"/>
            <a:ext cx="8280000" cy="790645"/>
          </a:xfrm>
          <a:prstGeom prst="roundRect">
            <a:avLst/>
          </a:prstGeom>
          <a:ln w="19050">
            <a:solidFill>
              <a:schemeClr val="accent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этап.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Начинают использовать более нейтральные термины неприемлемого ранее явления, находится исторический прецедент (известной личности или события), который бы оправдывал в глазах части общества данное явление.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436227" y="3574633"/>
            <a:ext cx="8280000" cy="569382"/>
          </a:xfrm>
          <a:prstGeom prst="roundRect">
            <a:avLst/>
          </a:prstGeom>
          <a:ln w="19050">
            <a:solidFill>
              <a:schemeClr val="accent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этап.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После того как предоставлен легитимирующий прецедент, появляется возможность двигать эту тему в область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приемлемого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36227" y="4329571"/>
            <a:ext cx="8280000" cy="997057"/>
          </a:xfrm>
          <a:prstGeom prst="roundRect">
            <a:avLst/>
          </a:prstGeom>
          <a:ln w="19050">
            <a:solidFill>
              <a:schemeClr val="accent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этап.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анее запретное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явления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становится темой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ток-шоу и новостных выпусков.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Создается различная медиа-продукция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(фильмы, песни, выставки), освящённой ранее запретной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теме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Привлечение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«звёзд» шоу-бизнеса к раскрутке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идеи.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436227" y="5512182"/>
            <a:ext cx="8280000" cy="1229185"/>
          </a:xfrm>
          <a:prstGeom prst="roundRect">
            <a:avLst>
              <a:gd name="adj" fmla="val 10229"/>
            </a:avLst>
          </a:prstGeom>
          <a:ln w="19050">
            <a:solidFill>
              <a:schemeClr val="accent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этап.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пятому этапу движения «окна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Овертона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тема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обществе разогрета до такой степени, что ее можно перевести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категорию «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нормы» и «актуальной политики». Публикуются социологические опросы, якобы подтверждающие высокий процент сторонников того или иного табу, желающих легализовать ранее недопустимые явления.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1804"/>
            <a:ext cx="8219256" cy="5247516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инфантильного поведения среди детей и взрослых;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Прививание эгоцентрической картины мира;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образа «успешного» человека;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Секс и насилие вместо доблести и любви;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бессмысленного потребления;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Табу на благородство;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Разрушение семейных ценностей;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Воспитание девочек и мальчиков по общим стандартам</a:t>
            </a:r>
            <a:r>
              <a:rPr lang="ru-RU" sz="26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ru-RU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Саморазрушительный</a:t>
            </a:r>
            <a:r>
              <a:rPr lang="ru-RU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 жизни и многое другое…</a:t>
            </a: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D19999F7-F13D-47CB-97FE-00D1C3183F86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4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аправления внедряемых «вирусов»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сознание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130" y="1052736"/>
            <a:ext cx="8733656" cy="680628"/>
          </a:xfrm>
        </p:spPr>
        <p:txBody>
          <a:bodyPr>
            <a:noAutofit/>
          </a:bodyPr>
          <a:lstStyle/>
          <a:p>
            <a:pPr marL="0" indent="180975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 технологии «окна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Овертона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 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вропе уже навязаны: законные наркотики, однополые браки, и др. Если окно работает среди взрослого населения, то с детьми эти манипуляции срабатывают еще быстрее. Чаще всего это начинает происходить через юмор.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D19999F7-F13D-47CB-97FE-00D1C3183F86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5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Окно </a:t>
            </a:r>
            <a:r>
              <a:rPr lang="ru-RU" sz="2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Овертона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8" b="5253"/>
          <a:stretch/>
        </p:blipFill>
        <p:spPr>
          <a:xfrm>
            <a:off x="1187624" y="1828500"/>
            <a:ext cx="7052720" cy="378205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42913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Алгоритмы анализируют предпочтения ребенка и предлагают ему контент и рекламу в соответствии с этими предпочтениями: </a:t>
            </a:r>
          </a:p>
          <a:p>
            <a:pPr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во-первых, предлагаемый ребенку контент ограничивается определенной тематикой, сужая кругозор ребенка; </a:t>
            </a:r>
          </a:p>
          <a:p>
            <a:pPr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во-вторых, алгоритмы способны продвигать «нужный» контент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в-третьих, бесконечный поток контента способствует увеличению экранного времени.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6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удерживают внимание детей</a:t>
            </a:r>
          </a:p>
        </p:txBody>
      </p:sp>
    </p:spTree>
    <p:extLst>
      <p:ext uri="{BB962C8B-B14F-4D97-AF65-F5344CB8AC3E}">
        <p14:creationId xmlns:p14="http://schemas.microsoft.com/office/powerpoint/2010/main" val="400187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7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268760"/>
            <a:ext cx="7977217" cy="466997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08259"/>
            <a:ext cx="7797460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893" y="188640"/>
            <a:ext cx="9145016" cy="792088"/>
            <a:chOff x="3893" y="-243408"/>
            <a:chExt cx="9145016" cy="7920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893" y="476672"/>
              <a:ext cx="9145016" cy="720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8413799" y="-243408"/>
              <a:ext cx="504056" cy="50405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fld id="{3D39B48B-4BFD-4E9E-AEEA-FA9CEB41960C}" type="slidenum">
                <a:rPr lang="ru-RU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pPr algn="ctr"/>
                <a:t>8</a:t>
              </a:fld>
              <a:endPara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0" y="156085"/>
            <a:ext cx="9144000" cy="75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Эпоха интернета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2" t="15315" r="9642" b="16465"/>
          <a:stretch/>
        </p:blipFill>
        <p:spPr>
          <a:xfrm>
            <a:off x="1835696" y="1484784"/>
            <a:ext cx="5666203" cy="360039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169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2481</Words>
  <Application>Microsoft Office PowerPoint</Application>
  <PresentationFormat>Экран (4:3)</PresentationFormat>
  <Paragraphs>129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Google Sans</vt:lpstr>
      <vt:lpstr>Тема Office</vt:lpstr>
      <vt:lpstr>Влияние развлекательного контента на сознание детей. Окно Овертона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 все все все</dc:creator>
  <cp:lastModifiedBy>N</cp:lastModifiedBy>
  <cp:revision>90</cp:revision>
  <dcterms:created xsi:type="dcterms:W3CDTF">2025-01-20T07:25:09Z</dcterms:created>
  <dcterms:modified xsi:type="dcterms:W3CDTF">2025-01-22T08:43:23Z</dcterms:modified>
</cp:coreProperties>
</file>