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8" r:id="rId10"/>
    <p:sldId id="264" r:id="rId11"/>
    <p:sldId id="269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87C1219-1E8B-42BA-9B8B-8500C972A0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1123122-4A24-4FC3-9012-B27A931D38D0}"/>
              </a:ext>
            </a:extLst>
          </p:cNvPr>
          <p:cNvSpPr/>
          <p:nvPr userDrawn="1"/>
        </p:nvSpPr>
        <p:spPr>
          <a:xfrm>
            <a:off x="1846748" y="1721372"/>
            <a:ext cx="8498501" cy="356563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E35210-9BE2-43DB-8FB7-F5B452D93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65032E-3D3D-46F1-95C0-4EDA51B76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EC75F4-051C-4EAD-8027-7730AC72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D99354-0B68-4F01-874C-7B6922E7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6372FA-D3FE-4247-BAD5-344506E6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83FEB19-C07A-4A70-ABD6-E4E5F3EA4CE1}"/>
              </a:ext>
            </a:extLst>
          </p:cNvPr>
          <p:cNvSpPr/>
          <p:nvPr userDrawn="1"/>
        </p:nvSpPr>
        <p:spPr>
          <a:xfrm>
            <a:off x="2041236" y="1915535"/>
            <a:ext cx="8109527" cy="3177309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A81E12-38AD-452E-AC26-C77F40FB781D}"/>
              </a:ext>
            </a:extLst>
          </p:cNvPr>
          <p:cNvSpPr/>
          <p:nvPr userDrawn="1"/>
        </p:nvSpPr>
        <p:spPr>
          <a:xfrm flipV="1">
            <a:off x="1846748" y="1721372"/>
            <a:ext cx="8498501" cy="3565634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0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3080C1-8143-4DE8-9BAB-AB2D99CF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5177CCE-E225-4545-8EAB-092BF0238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8839F-5F2B-47CA-AA79-90C4EDD1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E6181C-4A00-4512-9A07-91C884CD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8574DC-A281-4CB5-A89A-75DDF7E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8B9B6D0-1C04-4E95-930C-3272D4ECB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49147E4-0D9B-4B14-91A6-0ACE7C15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FC7826-299C-4A77-BA29-CEC90B2E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177F33-7BB9-4CDA-9457-A460776E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215D8E-E89B-4756-B5A6-D04C48A8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90EA6B-1EBE-4444-8371-03D0EEF3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76687F-4661-4AF8-A33B-E868FF60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E125B2-3A01-44CA-90CF-23DF22CA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8912A8-CAE3-4E2A-9047-256228FF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950EDA-3D66-49CC-A012-483F6CA8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4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898E8-AA56-4FF9-A267-34BC2672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3F26CE-AA4B-4EBC-B2AC-9AC5A885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BBE987-F8FA-49E6-9368-2C0C39C4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BAD3BD-A6C0-47A0-AB2B-F91CBC96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493AC3-94C6-4A9F-9609-884E5ED1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5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35A57A-C228-4972-9197-F6CD48FF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0B6FF7-C516-4482-A6F2-F165105BB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426EDDC-581A-40D8-A785-B577170A5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B9E4A1-65AB-446A-B768-98CBC63E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141138-2DCD-43BE-8232-DBFAEBD7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196F6D1-8AC2-4EE4-96E0-7B0A371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8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2DB119-CD3E-4D94-9EB1-D05B2517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DC541D-CFEF-4D4B-845F-EAC61A7D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6F4256-89BA-4E8E-90F3-7B76A67B8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4A2D6F3-12D8-435E-BEDB-B8138986F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ED44D7A-6B2F-4EAC-8B3F-9B8718502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B40D518-1793-4169-9208-2A02A98E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902320C-F75D-4EC9-A845-22FD2D14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45FB6E2-1433-47F6-BD55-91A51981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5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F65B81-8C55-42A8-9F51-51AFE186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27CFFF-EE56-4671-924E-4BF6D624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A4540EE-76FE-4B94-8DCE-AF54E20E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EAB73B-C8C3-49B5-A6D1-26756050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4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0737E46-3B6C-4677-878E-ADE861ED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8D8394C-7123-4EAF-90CC-E2E5ACC6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95CA57-500E-4C3B-93EB-58DADC9A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3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78355-7884-4A5A-AB96-A2998E5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03F7A8-2E21-40DF-B481-5F3C653D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81C0816-508A-4F28-8733-269781EFC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138C5F-6405-415A-9EB2-B0788B4A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276C18B-437A-4E0B-9ECE-148E5DE3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8A5B6D-D5DE-4A5B-9A5C-09E3B51B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8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805391-BA9B-444B-8CC7-D8664D1F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92206B-84E3-40D0-AACA-196808692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23C9A26-7BAE-4F4A-8E96-149F32E24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6A852B-4BFD-442A-8F4F-D8803D2B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179070-C4AB-481D-AA76-17151622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BE0D833-57DF-452D-B8E6-C4B88640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5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74AF65-E6E9-45AF-8C94-71246D40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6A9F61-A0BD-4EFA-BCB6-37DC9ABD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696AB2-66DD-43F3-8FC0-E11E5EB01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8C2D-8BAF-427A-B5AA-2F2262DC3E7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56E5E6-3B52-4C06-8A2E-6D9079280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7576B0-2DEB-4989-B6A7-D2478E1C7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42B1B43-E379-4BEF-997C-5F8A095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F1A6CF-EEDD-49C0-91A9-58B9C382E717}"/>
              </a:ext>
            </a:extLst>
          </p:cNvPr>
          <p:cNvSpPr/>
          <p:nvPr userDrawn="1"/>
        </p:nvSpPr>
        <p:spPr>
          <a:xfrm>
            <a:off x="319029" y="306264"/>
            <a:ext cx="11553941" cy="624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20AE7E8-5AE1-4D66-A93A-D8FD5FD2DA12}"/>
              </a:ext>
            </a:extLst>
          </p:cNvPr>
          <p:cNvSpPr/>
          <p:nvPr userDrawn="1"/>
        </p:nvSpPr>
        <p:spPr>
          <a:xfrm flipV="1">
            <a:off x="319029" y="306264"/>
            <a:ext cx="11553941" cy="6245472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004A0-E348-4E41-83DF-82D96A5F7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3142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/>
              <a:t>Приёмы работы с </a:t>
            </a:r>
            <a:r>
              <a:rPr lang="ru-RU" sz="7200" b="1" dirty="0" smtClean="0"/>
              <a:t>депрессией</a:t>
            </a:r>
            <a:endParaRPr lang="ru-RU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1F89FC5-ABF8-47B2-BC25-5411AD58B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04" y="4181999"/>
            <a:ext cx="9144000" cy="1655762"/>
          </a:xfrm>
        </p:spPr>
        <p:txBody>
          <a:bodyPr/>
          <a:lstStyle/>
          <a:p>
            <a:r>
              <a:rPr lang="ru-RU" dirty="0" smtClean="0"/>
              <a:t>Подготовила педагог-психолог МБОУ СОШ № 28</a:t>
            </a:r>
          </a:p>
          <a:p>
            <a:r>
              <a:rPr lang="ru-RU" dirty="0" smtClean="0"/>
              <a:t>Сальникова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61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08" y="1065092"/>
            <a:ext cx="5187748" cy="3894270"/>
          </a:xfrm>
        </p:spPr>
      </p:pic>
    </p:spTree>
    <p:extLst>
      <p:ext uri="{BB962C8B-B14F-4D97-AF65-F5344CB8AC3E}">
        <p14:creationId xmlns:p14="http://schemas.microsoft.com/office/powerpoint/2010/main" val="176451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Описание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470300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Приготовить иголку, </a:t>
            </a:r>
            <a:r>
              <a:rPr lang="ru-RU" dirty="0" smtClean="0"/>
              <a:t>нитку, несколько листов бумаги. </a:t>
            </a:r>
          </a:p>
          <a:p>
            <a:r>
              <a:rPr lang="ru-RU" dirty="0" smtClean="0"/>
              <a:t>Найти </a:t>
            </a:r>
            <a:r>
              <a:rPr lang="ru-RU" dirty="0"/>
              <a:t>вокруг какой-то ресурсный </a:t>
            </a:r>
            <a:r>
              <a:rPr lang="ru-RU" dirty="0" smtClean="0"/>
              <a:t>предмет</a:t>
            </a:r>
            <a:r>
              <a:rPr lang="ru-RU" dirty="0"/>
              <a:t> </a:t>
            </a:r>
            <a:r>
              <a:rPr lang="ru-RU" dirty="0" smtClean="0"/>
              <a:t>(красивый, ассоциирующийся с чем-то приятным и т.д.). </a:t>
            </a:r>
          </a:p>
          <a:p>
            <a:r>
              <a:rPr lang="ru-RU" dirty="0" smtClean="0"/>
              <a:t>Оторвать небольшой кусочек листа и записать название этого предмета, скатать в </a:t>
            </a:r>
            <a:r>
              <a:rPr lang="ru-RU" dirty="0"/>
              <a:t>шарик </a:t>
            </a:r>
            <a:r>
              <a:rPr lang="ru-RU" dirty="0" smtClean="0"/>
              <a:t>и повесить </a:t>
            </a:r>
            <a:r>
              <a:rPr lang="ru-RU" dirty="0"/>
              <a:t>на веревочку, делая бусы. </a:t>
            </a:r>
          </a:p>
          <a:p>
            <a:r>
              <a:rPr lang="ru-RU" dirty="0"/>
              <a:t>Смотреть вокруг, искать то, что могло бы символизировать ресурс</a:t>
            </a:r>
            <a:r>
              <a:rPr lang="ru-RU" dirty="0" smtClean="0"/>
              <a:t>, вводить в ресурсное состояние. Записывать это, продолжая формировать бусы.</a:t>
            </a:r>
          </a:p>
          <a:p>
            <a:r>
              <a:rPr lang="ru-RU" dirty="0" smtClean="0"/>
              <a:t>Отслеживаем</a:t>
            </a:r>
            <a:r>
              <a:rPr lang="ru-RU" dirty="0"/>
              <a:t>, что происходит с телом?</a:t>
            </a:r>
          </a:p>
          <a:p>
            <a:r>
              <a:rPr lang="ru-RU" dirty="0"/>
              <a:t>Фиксировать каждое </a:t>
            </a:r>
            <a:r>
              <a:rPr lang="ru-RU" dirty="0" smtClean="0"/>
              <a:t>радостное, приятное состояние.</a:t>
            </a:r>
            <a:endParaRPr lang="ru-RU" dirty="0"/>
          </a:p>
          <a:p>
            <a:r>
              <a:rPr lang="ru-RU" dirty="0" smtClean="0"/>
              <a:t>Можно пересесть </a:t>
            </a:r>
            <a:r>
              <a:rPr lang="ru-RU" dirty="0"/>
              <a:t>на другое </a:t>
            </a:r>
            <a:r>
              <a:rPr lang="ru-RU" dirty="0" smtClean="0"/>
              <a:t>место, чтобы </a:t>
            </a:r>
            <a:r>
              <a:rPr lang="ru-RU" dirty="0"/>
              <a:t>войти в это состояние. </a:t>
            </a:r>
          </a:p>
          <a:p>
            <a:r>
              <a:rPr lang="ru-RU" dirty="0"/>
              <a:t>Тренировать способность «вхождения» в это состояние.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98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004A0-E348-4E41-83DF-82D96A5F7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409" y="1514902"/>
            <a:ext cx="9144000" cy="296156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8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Депре́ссия</a:t>
            </a:r>
            <a:r>
              <a:rPr lang="ru-RU" dirty="0" smtClean="0"/>
              <a:t> </a:t>
            </a:r>
            <a:r>
              <a:rPr lang="ru-RU" dirty="0"/>
              <a:t>(от лат. </a:t>
            </a:r>
            <a:r>
              <a:rPr lang="ru-RU" dirty="0" err="1"/>
              <a:t>deprimo</a:t>
            </a:r>
            <a:r>
              <a:rPr lang="ru-RU" dirty="0"/>
              <a:t> «давить», «подавить») — это психическое состояние, характеризующееся депрессивной триадой: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снижением настроения;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утратой способности переживать радость (</a:t>
            </a:r>
            <a:r>
              <a:rPr lang="ru-RU" dirty="0" err="1"/>
              <a:t>ангедония</a:t>
            </a:r>
            <a:r>
              <a:rPr lang="ru-RU" dirty="0"/>
              <a:t>);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нарушениями мышления (негативные суждения, пессимистический взгляд на происходящее и т. д.) и двигательной заторможенностью.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Существует множество классификаций депрессивных симптомов. Изучением данной темы занимались: </a:t>
            </a:r>
            <a:r>
              <a:rPr lang="ru-RU" dirty="0" err="1" smtClean="0"/>
              <a:t>Э.Креппелин</a:t>
            </a:r>
            <a:r>
              <a:rPr lang="ru-RU" dirty="0" smtClean="0"/>
              <a:t>, </a:t>
            </a:r>
            <a:r>
              <a:rPr lang="ru-RU" dirty="0" err="1" smtClean="0"/>
              <a:t>В.П.Протопопов</a:t>
            </a:r>
            <a:r>
              <a:rPr lang="ru-RU" dirty="0" smtClean="0"/>
              <a:t>, </a:t>
            </a:r>
            <a:r>
              <a:rPr lang="ru-RU" dirty="0" err="1" smtClean="0"/>
              <a:t>А.Бек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45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КВАДРАТ СИМПТОМОВ ДЕПРЕССИИ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739147"/>
              </p:ext>
            </p:extLst>
          </p:nvPr>
        </p:nvGraphicFramePr>
        <p:xfrm>
          <a:off x="838200" y="1596787"/>
          <a:ext cx="10515600" cy="4367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21836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НАСТРОЕНИЕ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подавленность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скука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тоскливость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тревога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чувства вины и стыда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МЫСЛИ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негативные, безнадёжные мысли</a:t>
                      </a: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мысли об одиночестве и бесполезности</a:t>
                      </a: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нарушения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когнитивных функций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836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ПОВЕДЕНИЕ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трудно принять решение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трудно завершить любое дело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трудности с обучением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плаксивость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ФИЗИОЛОГИЯ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нарушение сна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аппетита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активности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сексуальной функции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95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5" y="933552"/>
            <a:ext cx="8569555" cy="4962281"/>
          </a:xfrm>
        </p:spPr>
      </p:pic>
    </p:spTree>
    <p:extLst>
      <p:ext uri="{BB962C8B-B14F-4D97-AF65-F5344CB8AC3E}">
        <p14:creationId xmlns:p14="http://schemas.microsoft.com/office/powerpoint/2010/main" val="243710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РАЗБОР ПО ПЯТИЧАСТНОЙ МОДЕЛИ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69966"/>
              </p:ext>
            </p:extLst>
          </p:nvPr>
        </p:nvGraphicFramePr>
        <p:xfrm>
          <a:off x="730426" y="2808263"/>
          <a:ext cx="10515600" cy="2123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1. Внешние факторы. Основная жизненная</a:t>
                      </a:r>
                      <a:r>
                        <a:rPr lang="ru-RU" b="0" baseline="0" dirty="0" smtClean="0"/>
                        <a:t> ситуация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Физическая реакция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Настроение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Мысли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0426" y="1906853"/>
            <a:ext cx="744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Заполнить таблицу. Выписать основные показатели по каждому пункту.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77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354842"/>
            <a:ext cx="11341289" cy="6237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Первое. Задайте себе вопрос. Для чего мне нужно избавиться от депрессии? </a:t>
            </a:r>
            <a:r>
              <a:rPr lang="ru-RU" sz="1800" dirty="0" smtClean="0"/>
              <a:t>Перечислите </a:t>
            </a:r>
            <a:r>
              <a:rPr lang="ru-RU" sz="1800" dirty="0"/>
              <a:t>для </a:t>
            </a:r>
            <a:r>
              <a:rPr lang="ru-RU" sz="1800" dirty="0" smtClean="0"/>
              <a:t>себя </a:t>
            </a:r>
            <a:r>
              <a:rPr lang="ru-RU" sz="1800" dirty="0"/>
              <a:t>цели. Задайте себе вопрос: насколько они реалистичны? </a:t>
            </a:r>
            <a:br>
              <a:rPr lang="ru-RU" sz="1800" dirty="0"/>
            </a:br>
            <a:r>
              <a:rPr lang="ru-RU" sz="1800" b="1" dirty="0"/>
              <a:t>Второе. Очень важно понять, что у каждого симптома есть так называемые вторичные выгоды.</a:t>
            </a:r>
            <a:r>
              <a:rPr lang="ru-RU" sz="1800" dirty="0"/>
              <a:t> К</a:t>
            </a:r>
            <a:r>
              <a:rPr lang="ru-RU" sz="1800" dirty="0" smtClean="0"/>
              <a:t>акие </a:t>
            </a:r>
            <a:r>
              <a:rPr lang="ru-RU" sz="1800" dirty="0"/>
              <a:t>выгоды я получаю, будучи в депрессивном состоянии? </a:t>
            </a:r>
            <a:r>
              <a:rPr lang="ru-RU" sz="1800" dirty="0" smtClean="0"/>
              <a:t>Вам </a:t>
            </a:r>
            <a:r>
              <a:rPr lang="ru-RU" sz="1800" dirty="0"/>
              <a:t>нужно найти как минимум пять. </a:t>
            </a:r>
            <a:br>
              <a:rPr lang="ru-RU" sz="1800" dirty="0"/>
            </a:br>
            <a:r>
              <a:rPr lang="ru-RU" sz="1800" b="1" dirty="0"/>
              <a:t>Третье. Прощание с депрессией.</a:t>
            </a:r>
            <a:r>
              <a:rPr lang="ru-RU" sz="1800" dirty="0"/>
              <a:t> Ощутите вашу депрессию в теле. В какой части тела она располагается? Что это за чувство, какой оно величины, какого оно цвета? </a:t>
            </a:r>
            <a:r>
              <a:rPr lang="ru-RU" sz="1800" dirty="0" smtClean="0"/>
              <a:t>Теперь </a:t>
            </a:r>
            <a:r>
              <a:rPr lang="ru-RU" sz="1800" dirty="0"/>
              <a:t>представьте себе, что она располагается в пространстве перед вами</a:t>
            </a:r>
            <a:r>
              <a:rPr lang="ru-RU" sz="1800" dirty="0" smtClean="0"/>
              <a:t>. </a:t>
            </a:r>
            <a:r>
              <a:rPr lang="ru-RU" sz="1800" dirty="0"/>
              <a:t>Обратите внимание на ее форму, объем, цвет и величину. Отметьте, что вы чувствуете в тот момент, когда вы на нее смотрите. </a:t>
            </a:r>
            <a:r>
              <a:rPr lang="ru-RU" sz="1800" dirty="0" smtClean="0"/>
              <a:t>После </a:t>
            </a:r>
            <a:r>
              <a:rPr lang="ru-RU" sz="1800" dirty="0"/>
              <a:t>этого, поблагодарите ее. Найдите те слова, которые будут выражать вашу искреннюю благодарность. Ведь она столько времени жила с вами и столько времени вы были вместе. Скажите ей о том, что в свое время она была вам нужна для того, чтобы</a:t>
            </a:r>
            <a:r>
              <a:rPr lang="ru-RU" sz="1800" dirty="0" smtClean="0"/>
              <a:t>..............., </a:t>
            </a:r>
            <a:r>
              <a:rPr lang="ru-RU" sz="1800" dirty="0"/>
              <a:t>но теперь, настало время вам расстаться и вы можете самостоятельно двигаться по жизни. Скажите ей о том, что вы ее отпускаете. Обратите внимание на то, что происходит с вашей депрессией после ваших слов. Посмотрите, как она меняет свой цвет и форму. Наблюдайте за тем, как она медленно- медленно исчезает из вашего поля зрения. Отметьте то, что вы чувствуете в своем теле в том месте, где до этого была ваша депрессия.</a:t>
            </a:r>
            <a:br>
              <a:rPr lang="ru-RU" sz="1800" dirty="0"/>
            </a:br>
            <a:r>
              <a:rPr lang="ru-RU" sz="1800" b="1" dirty="0"/>
              <a:t>Четвертое. Ресурс.</a:t>
            </a:r>
            <a:r>
              <a:rPr lang="ru-RU" sz="1800" dirty="0"/>
              <a:t> Подумайте о том, какого качества вам не хватает для того, чтобы начать полноценно двигаться по жизни. Что это за ресурс? </a:t>
            </a:r>
            <a:r>
              <a:rPr lang="ru-RU" sz="1800" dirty="0" smtClean="0"/>
              <a:t>После </a:t>
            </a:r>
            <a:r>
              <a:rPr lang="ru-RU" sz="1800" dirty="0"/>
              <a:t>этого представьте себе этот ресурс в виде некого </a:t>
            </a:r>
            <a:r>
              <a:rPr lang="ru-RU" sz="1800" dirty="0" smtClean="0"/>
              <a:t>образа. Обратите </a:t>
            </a:r>
            <a:r>
              <a:rPr lang="ru-RU" sz="1800" dirty="0"/>
              <a:t>внимание на то, какой он формы, объема, цвета. </a:t>
            </a:r>
            <a:r>
              <a:rPr lang="ru-RU" sz="1800" dirty="0" smtClean="0"/>
              <a:t>Обратите </a:t>
            </a:r>
            <a:r>
              <a:rPr lang="ru-RU" sz="1800" dirty="0"/>
              <a:t>внимание на то, что вы чувствуете глядя на этот ресурс. Что вам хочется сделать? После этого, позвольте этому ресурсу войти в ту часть вашего тела, где раньше находилась депрессия. Разрешите ему раствориться в вашем теле и отметьте для себя то, что вы чувствуете теперь? Ощутите это прилив новой энергии и побудьте в этом состоянии несколько секунд.</a:t>
            </a:r>
            <a:br>
              <a:rPr lang="ru-RU" sz="1800" dirty="0"/>
            </a:br>
            <a:r>
              <a:rPr lang="ru-RU" sz="1800" b="1" dirty="0"/>
              <a:t>Пятое. Целеполагание.</a:t>
            </a:r>
            <a:r>
              <a:rPr lang="ru-RU" sz="1800" dirty="0"/>
              <a:t> Представьте себе, чего вам хочется достичь в </a:t>
            </a:r>
            <a:r>
              <a:rPr lang="ru-RU" sz="1800" dirty="0" smtClean="0"/>
              <a:t>жизни. </a:t>
            </a:r>
            <a:r>
              <a:rPr lang="ru-RU" sz="1800" dirty="0"/>
              <a:t>Выберите только одну цель для одной проработки. Представьте ее в образе картинки, фильма или череды картинок. </a:t>
            </a:r>
            <a:r>
              <a:rPr lang="ru-RU" sz="1800" dirty="0" smtClean="0"/>
              <a:t>Теперь </a:t>
            </a:r>
            <a:r>
              <a:rPr lang="ru-RU" sz="1800" dirty="0"/>
              <a:t>увидьте себя со стороны, достигшей этой цели. Обратите внимание на детали. </a:t>
            </a:r>
            <a:r>
              <a:rPr lang="ru-RU" sz="1800" dirty="0" smtClean="0"/>
              <a:t>Что </a:t>
            </a:r>
            <a:r>
              <a:rPr lang="ru-RU" sz="1800" dirty="0"/>
              <a:t>вы делаете, что это за место и время, кто вас окружает? Представили? Хорошо. Теперь побудьте в этом состоянии, позволяя вашему бессознательному раз за разом проигрывать эту ситуацию. Обратите внимание на ощущения в вашем теле. </a:t>
            </a:r>
          </a:p>
        </p:txBody>
      </p:sp>
    </p:spTree>
    <p:extLst>
      <p:ext uri="{BB962C8B-B14F-4D97-AF65-F5344CB8AC3E}">
        <p14:creationId xmlns:p14="http://schemas.microsoft.com/office/powerpoint/2010/main" val="68770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Примеры упражнений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824552" y="1443488"/>
            <a:ext cx="10515600" cy="551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Упражнение «Ландшафт души»</a:t>
            </a:r>
          </a:p>
          <a:p>
            <a:pPr marL="0" indent="0" algn="just">
              <a:buNone/>
            </a:pPr>
            <a:r>
              <a:rPr lang="ru-RU" dirty="0" smtClean="0"/>
              <a:t>Взять лист и написать ответы на вопросы, задействовав все 5 репрезентативных систем.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Какие звуки я люблю?</a:t>
            </a:r>
          </a:p>
          <a:p>
            <a:pPr marL="0" indent="0" algn="ctr">
              <a:buNone/>
            </a:pPr>
            <a:r>
              <a:rPr lang="ru-RU" dirty="0" smtClean="0"/>
              <a:t>2.  Какие запахи я люблю?</a:t>
            </a:r>
          </a:p>
          <a:p>
            <a:pPr marL="514350" indent="-514350" algn="ctr">
              <a:buAutoNum type="arabicPeriod" startAt="3"/>
            </a:pPr>
            <a:r>
              <a:rPr lang="ru-RU" dirty="0" smtClean="0"/>
              <a:t>Какие прикосновения мне нравятся?</a:t>
            </a:r>
          </a:p>
          <a:p>
            <a:pPr marL="514350" indent="-514350" algn="ctr">
              <a:buAutoNum type="arabicPeriod" startAt="3"/>
            </a:pPr>
            <a:r>
              <a:rPr lang="ru-RU" dirty="0" smtClean="0"/>
              <a:t>Какие вкусовые ощущения?</a:t>
            </a:r>
          </a:p>
          <a:p>
            <a:pPr marL="514350" indent="-514350" algn="ctr">
              <a:buAutoNum type="arabicPeriod" startAt="3"/>
            </a:pPr>
            <a:r>
              <a:rPr lang="ru-RU" dirty="0" smtClean="0"/>
              <a:t>Какие визуальные образы?</a:t>
            </a:r>
          </a:p>
          <a:p>
            <a:pPr marL="0" indent="0" algn="ctr">
              <a:buNone/>
            </a:pPr>
            <a:r>
              <a:rPr lang="ru-RU" dirty="0" smtClean="0"/>
              <a:t>В конце можно вспомнить что-то важное и значимое.</a:t>
            </a:r>
          </a:p>
          <a:p>
            <a:pPr marL="514350" indent="-514350" algn="ctr">
              <a:buAutoNum type="arabicPeriod"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3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324359"/>
            <a:ext cx="11586949" cy="6294805"/>
          </a:xfrm>
        </p:spPr>
      </p:pic>
      <p:sp>
        <p:nvSpPr>
          <p:cNvPr id="5" name="Прямоугольник 4"/>
          <p:cNvSpPr/>
          <p:nvPr/>
        </p:nvSpPr>
        <p:spPr>
          <a:xfrm>
            <a:off x="955343" y="272955"/>
            <a:ext cx="105224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мечта                       </a:t>
            </a:r>
            <a:r>
              <a:rPr lang="ru-RU" sz="2400" b="1" dirty="0">
                <a:solidFill>
                  <a:srgbClr val="FF0000"/>
                </a:solidFill>
              </a:rPr>
              <a:t>взаимодействие                                         любовь  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400" b="1" dirty="0">
                <a:solidFill>
                  <a:srgbClr val="FF0000"/>
                </a:solidFill>
              </a:rPr>
              <a:t>красота                                        уникальность  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цель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наполненность                     наслаждение         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движение         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принятие                          </a:t>
            </a:r>
            <a:r>
              <a:rPr lang="ru-RU" sz="2400" b="1" dirty="0">
                <a:solidFill>
                  <a:srgbClr val="FF0000"/>
                </a:solidFill>
              </a:rPr>
              <a:t>план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познание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понимание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активность                        </a:t>
            </a:r>
            <a:r>
              <a:rPr lang="ru-RU" sz="2400" b="1" dirty="0">
                <a:solidFill>
                  <a:srgbClr val="FF0000"/>
                </a:solidFill>
              </a:rPr>
              <a:t>результат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сила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необходимость                         поддержка                        свобода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энергия                  вера                     </a:t>
            </a:r>
            <a:r>
              <a:rPr lang="ru-RU" sz="2400" b="1" dirty="0">
                <a:solidFill>
                  <a:srgbClr val="FF0000"/>
                </a:solidFill>
              </a:rPr>
              <a:t>процесс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деятельность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диалог               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творчество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простота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доверие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самовыражение   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реализация   </a:t>
            </a:r>
          </a:p>
        </p:txBody>
      </p:sp>
    </p:spTree>
    <p:extLst>
      <p:ext uri="{BB962C8B-B14F-4D97-AF65-F5344CB8AC3E}">
        <p14:creationId xmlns:p14="http://schemas.microsoft.com/office/powerpoint/2010/main" val="22521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Описание упражнения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Выберите </a:t>
            </a:r>
            <a:r>
              <a:rPr lang="ru-RU" dirty="0" smtClean="0"/>
              <a:t>слово (можно первое, на которое упал взгляд). Это </a:t>
            </a:r>
            <a:r>
              <a:rPr lang="ru-RU" dirty="0"/>
              <a:t>то, чего сейчас не </a:t>
            </a:r>
            <a:r>
              <a:rPr lang="ru-RU" dirty="0" smtClean="0"/>
              <a:t>хватает</a:t>
            </a:r>
          </a:p>
          <a:p>
            <a:r>
              <a:rPr lang="ru-RU" dirty="0" smtClean="0"/>
              <a:t> Представьте</a:t>
            </a:r>
            <a:r>
              <a:rPr lang="ru-RU" dirty="0"/>
              <a:t>, что наполняетесь этим чувством. Зачем оно? Что </a:t>
            </a:r>
            <a:r>
              <a:rPr lang="ru-RU" dirty="0" smtClean="0"/>
              <a:t>    оно </a:t>
            </a:r>
            <a:r>
              <a:rPr lang="ru-RU" dirty="0"/>
              <a:t>даст? </a:t>
            </a:r>
          </a:p>
          <a:p>
            <a:r>
              <a:rPr lang="ru-RU" dirty="0" smtClean="0"/>
              <a:t> </a:t>
            </a:r>
            <a:r>
              <a:rPr lang="ru-RU" dirty="0"/>
              <a:t>Выберите 2 слово, которое поможет осуществить </a:t>
            </a:r>
            <a:r>
              <a:rPr lang="ru-RU" dirty="0" smtClean="0"/>
              <a:t>первое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когда у меня это будет, то у меня появится … (3 слово)</a:t>
            </a:r>
          </a:p>
          <a:p>
            <a:r>
              <a:rPr lang="ru-RU" dirty="0"/>
              <a:t>Чтобы всё это решить, у меня есть … (выбрать то, что есть сейчас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Теперь вы знаете как вы можете этого достичь? </a:t>
            </a:r>
          </a:p>
        </p:txBody>
      </p:sp>
    </p:spTree>
    <p:extLst>
      <p:ext uri="{BB962C8B-B14F-4D97-AF65-F5344CB8AC3E}">
        <p14:creationId xmlns:p14="http://schemas.microsoft.com/office/powerpoint/2010/main" val="3062553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400</Words>
  <Application>Microsoft Office PowerPoint</Application>
  <PresentationFormat>Широкоэкранный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Приёмы работы с депрессией</vt:lpstr>
      <vt:lpstr>Презентация PowerPoint</vt:lpstr>
      <vt:lpstr>КВАДРАТ СИМПТОМОВ ДЕПРЕССИИ</vt:lpstr>
      <vt:lpstr>Презентация PowerPoint</vt:lpstr>
      <vt:lpstr>РАЗБОР ПО ПЯТИЧАСТНОЙ МОДЕЛИ</vt:lpstr>
      <vt:lpstr>Презентация PowerPoint</vt:lpstr>
      <vt:lpstr>Примеры упражнений</vt:lpstr>
      <vt:lpstr>Презентация PowerPoint</vt:lpstr>
      <vt:lpstr>Описание упражнения</vt:lpstr>
      <vt:lpstr>Презентация PowerPoint</vt:lpstr>
      <vt:lpstr>Описание упражнения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</cp:lastModifiedBy>
  <cp:revision>34</cp:revision>
  <dcterms:created xsi:type="dcterms:W3CDTF">2021-07-28T13:30:34Z</dcterms:created>
  <dcterms:modified xsi:type="dcterms:W3CDTF">2022-02-02T11:19:29Z</dcterms:modified>
</cp:coreProperties>
</file>