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138589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Становление личности через формирование жизненных ценностей у детей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Щевелева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Наталия Владимировна,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 ЦУСППД ГБОУ ВО МО АСОУ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Принятие ответственности за собственные решения, действия и поступки перед самим собой и другими людьми; содействие росту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конкурентноспособности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процветанию российского гражданского общества; овладение универсальными способами принятия решений в различных социальных и жизненных ситуациях на разных этапах возрастного развития личности; уменьшение вероятности рисков социальной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нарушений здоровья подрастающего поколения.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Характеристика ценностно-смысловой сферы личности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Ценностно-смысловая сфера является центральным образованием личности, воздействуя в целом на поведение человека в каждой конкретной ситуации и определяя общую направленность его жизни, помогая человеку осмысливать свое существование и окружающие его явления, мир в целом.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10" y="500042"/>
            <a:ext cx="7358114" cy="1003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"Главное дело воспитания как раз в том и состоит, - чтобы тысячами нитей связать человека с жизнью - так, чтобы со всех сторон перед ним вставали задачи, для него значимые, для него притягательные, которые он считает своими, в решение которых она привлекается. Это важно потому, что главный источник всех нравственных бед, всех отклонений в поведении - это та душевная пустота, которая образуется у людей, когда они становятся равнодушными к жизни, что их окружает, отходят в сторону, чувствуют себя в ней посторонними наблюдателями, готовыми на все махнуть рукой, - тогда все им становится ни к чему".</a:t>
            </a: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572140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считал российский психолог С. Рубинштейн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К.Юнг писал: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       «Я часто видел, как люди становились невротиками оттого, что довольствовались недостаточными или неправильными ответами на вопросы, которые задавала им жизнь. Они искали успеха, положения в обществе, удачной женитьбы, славы, но оставались несчастными и страдали от неврозов, даже достигнув всего, к чему так стремились. Эти люди страдают какой-то духовной узостью, жизнь их обычно бедна и лишена смысла. Как только они находят путь к духовному развитию и самовыражению, невроз, как правило исчезает. Поэтому я всегда придавал столько значения самой идее развития личности».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i="1" dirty="0" smtClean="0"/>
              <a:t>Jung C.G., «Memories, Dreams, Reflections».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cs typeface="Estrangelo Edessa" pitchFamily="66" charset="0"/>
            </a:endParaRPr>
          </a:p>
          <a:p>
            <a:pPr algn="ctr">
              <a:buNone/>
            </a:pPr>
            <a:r>
              <a:rPr lang="ru-RU" i="1" dirty="0" smtClean="0">
                <a:cs typeface="Estrangelo Edessa" pitchFamily="66" charset="0"/>
              </a:rPr>
              <a:t>Спасибо за внимание!</a:t>
            </a:r>
            <a:endParaRPr lang="ru-RU" i="1" dirty="0"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Федеральный государственный образовательный стандарт начального общего образования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I. Общие положения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Стандарт направлен на обеспечение: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духовно-нравственного развития и воспитания обучающихся при получении начального общего образования, становление их гражданской идентичности как основы развития гражданского общества;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сохранения и развития культурного разнообразия и языкового наследия многонационального народа Российской Федерации, права на изучение родного языка, возможности получения начального общего образования на родном языке, овладения духовными ценностями и культурой многонационального народа России;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ред. приказа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от 29 декабря 2014 года № 1643.)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8. В соответствии со Стандартом при получении начального общего образования осуществляется: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100" dirty="0" smtClean="0"/>
              <a:t>(В ред. приказа </a:t>
            </a:r>
            <a:r>
              <a:rPr lang="ru-RU" sz="2100" dirty="0" err="1" smtClean="0"/>
              <a:t>Минобрнауки</a:t>
            </a:r>
            <a:r>
              <a:rPr lang="ru-RU" sz="2100" dirty="0" smtClean="0"/>
              <a:t> России от 29 декабря 2014 года N 1643.)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становление основ гражданской идентичности и мировоззрения обучающихся;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духовно-нравственное развитие и воспитание обучающихся, предусматривающее принятие ими моральных норм, нравственных установок, национальных ценностей;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укрепление физического и духовного здоровья обучающихся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Стандарт ориентирован на становление личностных характеристик выпускника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II. Требования к результатам освоения основной образовательной программы начального общего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Стандарт устанавливает требования к результатам обучающихся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освоивших основную образовательную программу начального общего образования: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личностным, включающим готовность и способность обучающихся к саморазвитию,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мотивации к обучению и познанию, ценностно-смысловые установки обучающихся, отражающие их индивидуально-личностные позиции, социальные компетенции, личностные качества;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основ гражданской идентичности;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728" y="928670"/>
            <a:ext cx="6858048" cy="529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Приоритетной задачей Российской Федерации в сфере воспитания детей является 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Родины.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365F9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"Стратегия развития воспитания в Российской Федерации на период до 2025 года"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Правительства Российской Федерации от 29 мая 2015 г.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996-р г. Москва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857232"/>
            <a:ext cx="6286544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ценностей составляет основу отношений личности к окружающему миру, к другим людям, к себе самой.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Ценностные ориентации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Ценностно-смысловые ориентации - это система личностных установок по отношению к существующим в данном обществе материальным и духовным ценностям.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основного общего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приобщение нового поколения детей подростков и молодежи к ведущим ценностям отечественной и мировой культуры; формирование гражданской идентичности личности, осознание человеком себя как гражданина российского общества, уважающего историю своей Родины и несущего ответственность за ее судьбу в современном мире; понимание и уважение ценностей иных культур, мировоззрений и цивилизаций; осознание человеком своей сопричастности к судьбам человечества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Активное содействие развитию миролюбия и открытого диалога, способствующего укреплению толерантности, солидарности и духовного единства между людьми разных убеждений, национальных культур, религий и государств в современную эпоху; готовность к сотрудничеству с другими людьми, доверие к другим людям, коллективизм; уважение других людей как неотъемлемое условие развития самоуважения человека, критического мышления,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самодостоинства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и переживания подлинности, личной идентичности, возможности человека быть самим собой и принимать самостоятельные решения в самых разных социальных, профессиональных и личностных ситуациях;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813</Words>
  <Application>Microsoft Office PowerPoint</Application>
  <PresentationFormat>Экран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Становление личности через формирование жизненных ценностей у детей </vt:lpstr>
      <vt:lpstr>Федеральный государственный образовательный стандарт начального общего образования </vt:lpstr>
      <vt:lpstr>8. В соответствии со Стандартом при получении начального общего образования осуществляется: </vt:lpstr>
      <vt:lpstr>II. Требования к результатам освоения основной образовательной программы начального общего образования </vt:lpstr>
      <vt:lpstr>Слайд 5</vt:lpstr>
      <vt:lpstr>Слайд 6</vt:lpstr>
      <vt:lpstr>Ценностные ориентации  </vt:lpstr>
      <vt:lpstr>Федеральный государственный образовательный стандарт основного общего образования</vt:lpstr>
      <vt:lpstr>Слайд 9</vt:lpstr>
      <vt:lpstr>Слайд 10</vt:lpstr>
      <vt:lpstr>Характеристика ценностно-смысловой сферы личности </vt:lpstr>
      <vt:lpstr>Слайд 12</vt:lpstr>
      <vt:lpstr>К.Юнг писал: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1</cp:lastModifiedBy>
  <cp:revision>14</cp:revision>
  <dcterms:created xsi:type="dcterms:W3CDTF">2015-09-28T12:26:45Z</dcterms:created>
  <dcterms:modified xsi:type="dcterms:W3CDTF">2018-03-26T22:11:29Z</dcterms:modified>
</cp:coreProperties>
</file>