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9" r:id="rId2"/>
    <p:sldId id="258" r:id="rId3"/>
    <p:sldId id="260" r:id="rId4"/>
    <p:sldId id="261" r:id="rId5"/>
    <p:sldId id="264" r:id="rId6"/>
    <p:sldId id="268" r:id="rId7"/>
    <p:sldId id="272" r:id="rId8"/>
    <p:sldId id="271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4а класс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б класс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4в класс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г класс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д класс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27735144"/>
        <c:axId val="227688072"/>
        <c:axId val="228258312"/>
      </c:bar3DChart>
      <c:catAx>
        <c:axId val="227735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7688072"/>
        <c:crosses val="autoZero"/>
        <c:auto val="1"/>
        <c:lblAlgn val="ctr"/>
        <c:lblOffset val="100"/>
        <c:noMultiLvlLbl val="0"/>
      </c:catAx>
      <c:valAx>
        <c:axId val="227688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735144"/>
        <c:crosses val="autoZero"/>
        <c:crossBetween val="between"/>
      </c:valAx>
      <c:serAx>
        <c:axId val="228258312"/>
        <c:scaling>
          <c:orientation val="minMax"/>
        </c:scaling>
        <c:delete val="0"/>
        <c:axPos val="b"/>
        <c:majorTickMark val="out"/>
        <c:minorTickMark val="none"/>
        <c:tickLblPos val="nextTo"/>
        <c:crossAx val="22768807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FBC3-E414-4F99-BB5D-2F4C113A663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25E6-3C57-4422-BDBD-DAC5658DA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FBC3-E414-4F99-BB5D-2F4C113A663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25E6-3C57-4422-BDBD-DAC5658DA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FBC3-E414-4F99-BB5D-2F4C113A663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25E6-3C57-4422-BDBD-DAC5658DA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FBC3-E414-4F99-BB5D-2F4C113A663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25E6-3C57-4422-BDBD-DAC5658DA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FBC3-E414-4F99-BB5D-2F4C113A663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25E6-3C57-4422-BDBD-DAC5658DA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FBC3-E414-4F99-BB5D-2F4C113A663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25E6-3C57-4422-BDBD-DAC5658DA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FBC3-E414-4F99-BB5D-2F4C113A663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25E6-3C57-4422-BDBD-DAC5658DA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FBC3-E414-4F99-BB5D-2F4C113A663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25E6-3C57-4422-BDBD-DAC5658DA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FBC3-E414-4F99-BB5D-2F4C113A663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25E6-3C57-4422-BDBD-DAC5658DA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94EFBC3-E414-4F99-BB5D-2F4C113A663B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3CD825E6-3C57-4422-BDBD-DAC5658DA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Визитная карточка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педагога-психолога </a:t>
            </a:r>
            <a:endParaRPr lang="en-US" dirty="0" smtClean="0"/>
          </a:p>
          <a:p>
            <a:r>
              <a:rPr lang="ru-RU" dirty="0" smtClean="0"/>
              <a:t>высшей квалификационной категории </a:t>
            </a:r>
          </a:p>
          <a:p>
            <a:r>
              <a:rPr lang="ru-RU" dirty="0" smtClean="0"/>
              <a:t>Болотовой Анны Исааковны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6200"/>
            <a:ext cx="8143932" cy="1709726"/>
          </a:xfrm>
        </p:spPr>
        <p:txBody>
          <a:bodyPr>
            <a:normAutofit/>
          </a:bodyPr>
          <a:lstStyle/>
          <a:p>
            <a:r>
              <a:rPr lang="ru-RU" sz="1500" dirty="0" smtClean="0">
                <a:latin typeface="+mn-lt"/>
              </a:rPr>
              <a:t>Я работаю педагогом-психологом в МБОУ НОШ №9 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г. Сергиева Посада 26</a:t>
            </a:r>
            <a:r>
              <a:rPr lang="ru-RU" sz="1500" dirty="0" smtClean="0"/>
              <a:t> лет</a:t>
            </a:r>
            <a:r>
              <a:rPr lang="en-US" sz="1500" dirty="0" smtClean="0">
                <a:latin typeface="+mn-lt"/>
              </a:rPr>
              <a:t> </a:t>
            </a:r>
            <a:r>
              <a:rPr lang="ru-RU" sz="1500" dirty="0" smtClean="0">
                <a:latin typeface="+mn-lt"/>
              </a:rPr>
              <a:t>с</a:t>
            </a:r>
            <a:r>
              <a:rPr lang="en-US" sz="1500" dirty="0" smtClean="0">
                <a:latin typeface="+mn-lt"/>
              </a:rPr>
              <a:t> 199</a:t>
            </a:r>
            <a:r>
              <a:rPr lang="ru-RU" sz="1500" dirty="0" smtClean="0">
                <a:latin typeface="+mn-lt"/>
              </a:rPr>
              <a:t>1</a:t>
            </a:r>
            <a:r>
              <a:rPr lang="en-US" sz="1500" dirty="0" smtClean="0">
                <a:latin typeface="+mn-lt"/>
              </a:rPr>
              <a:t> </a:t>
            </a:r>
            <a:r>
              <a:rPr lang="ru-RU" sz="1500" dirty="0" smtClean="0">
                <a:latin typeface="+mn-lt"/>
              </a:rPr>
              <a:t>года. </a:t>
            </a:r>
            <a:br>
              <a:rPr lang="ru-RU" sz="1500" dirty="0" smtClean="0">
                <a:latin typeface="+mn-lt"/>
              </a:rPr>
            </a:br>
            <a:r>
              <a:rPr lang="ru-RU" sz="1500" dirty="0" smtClean="0">
                <a:latin typeface="+mn-lt"/>
              </a:rPr>
              <a:t>В 1992 году я закончила Орехово –Зуевский педагогический институт  </a:t>
            </a:r>
            <a:r>
              <a:rPr lang="ru-RU" sz="1500" b="1" dirty="0" smtClean="0">
                <a:latin typeface="+mn-lt"/>
              </a:rPr>
              <a:t>по специальности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Педагогика и психология дошкольная.</a:t>
            </a:r>
            <a:br>
              <a:rPr lang="ru-RU" sz="1500" dirty="0" smtClean="0"/>
            </a:br>
            <a:r>
              <a:rPr lang="ru-RU" sz="1500" b="1" dirty="0" smtClean="0"/>
              <a:t>Квалификация по диплому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>
                <a:latin typeface="+mn-lt"/>
              </a:rPr>
              <a:t>Преподаватель психологии ( дошкольной) , методист в дошкольном учреждении .</a:t>
            </a:r>
            <a:endParaRPr lang="ru-RU" sz="1500" dirty="0"/>
          </a:p>
        </p:txBody>
      </p:sp>
      <p:pic>
        <p:nvPicPr>
          <p:cNvPr id="13" name="Содержимое 12" descr="IMG_7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8066" y="1701800"/>
            <a:ext cx="2980267" cy="4470400"/>
          </a:xfr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7620000" cy="4470400"/>
          </a:xfrm>
        </p:spPr>
        <p:txBody>
          <a:bodyPr/>
          <a:lstStyle/>
          <a:p>
            <a:r>
              <a:rPr lang="ru-RU" sz="3200" b="1" dirty="0" smtClean="0"/>
              <a:t>Моя работа строится по 5 направлениям: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Психопрофилактическая работа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 smtClean="0"/>
              <a:t>Психодиагностическая работа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Развивающая и </a:t>
            </a:r>
            <a:r>
              <a:rPr lang="ru-RU" b="1" dirty="0" err="1" smtClean="0"/>
              <a:t>психокоррекционная</a:t>
            </a:r>
            <a:r>
              <a:rPr lang="ru-RU" b="1" dirty="0" smtClean="0"/>
              <a:t> работа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Консультативная работа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Просветительская работа.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b="1" i="1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b="1" u="sng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Профессиональные достижения: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672414" cy="50292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2012 году я участвовала в конкурсе Педагог-психолог Подмосковья, который проходил в г.Москве.</a:t>
            </a:r>
          </a:p>
          <a:p>
            <a:pPr>
              <a:buNone/>
            </a:pPr>
            <a:r>
              <a:rPr lang="ru-RU" dirty="0" smtClean="0"/>
              <a:t>В 2014 году я участвовала  на 4 открытых педагогических чтениях, посвящённых памяти  Заслуженного учителя России  И.Б. </a:t>
            </a:r>
            <a:r>
              <a:rPr lang="ru-RU" dirty="0" err="1" smtClean="0"/>
              <a:t>Ольбинского</a:t>
            </a:r>
            <a:r>
              <a:rPr lang="ru-RU" dirty="0" smtClean="0"/>
              <a:t>  с презентацией « Трудный ребёнок»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6200"/>
            <a:ext cx="7386662" cy="280966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ru-RU" sz="2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7886728" cy="574359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 algn="ctr">
              <a:buNone/>
            </a:pPr>
            <a:r>
              <a:rPr lang="ru-RU" dirty="0" smtClean="0"/>
              <a:t>          </a:t>
            </a:r>
            <a:r>
              <a:rPr lang="ru-RU" sz="3200" dirty="0" smtClean="0"/>
              <a:t>За последние 5 лет я прошла курсы:</a:t>
            </a:r>
          </a:p>
          <a:p>
            <a:pPr marL="457200" indent="-457200" algn="ctr"/>
            <a:endParaRPr lang="ru-RU" sz="3200" dirty="0" smtClean="0"/>
          </a:p>
          <a:p>
            <a:pPr marL="457200" indent="-457200"/>
            <a:r>
              <a:rPr lang="ru-RU" dirty="0" smtClean="0"/>
              <a:t>Технология </a:t>
            </a:r>
            <a:r>
              <a:rPr lang="ru-RU" dirty="0" err="1" smtClean="0"/>
              <a:t>самосбережения</a:t>
            </a:r>
            <a:r>
              <a:rPr lang="ru-RU" dirty="0" smtClean="0"/>
              <a:t> здоровья и жизненного оптимизма.  72 ч.г Москва</a:t>
            </a:r>
          </a:p>
          <a:p>
            <a:pPr marL="457200" indent="-457200"/>
            <a:r>
              <a:rPr lang="ru-RU" dirty="0" smtClean="0"/>
              <a:t> Психолого-педагогическая компетентность педагога. 72ч г.Москва</a:t>
            </a:r>
          </a:p>
          <a:p>
            <a:pPr marL="457200" indent="-457200"/>
            <a:r>
              <a:rPr lang="ru-RU" dirty="0" smtClean="0"/>
              <a:t>Управление конфликтами в образовательной организации. 108ч.г. Москва</a:t>
            </a:r>
          </a:p>
          <a:p>
            <a:pPr marL="457200" indent="-457200"/>
            <a:r>
              <a:rPr lang="ru-RU" dirty="0" smtClean="0"/>
              <a:t>Организация и содержание работы по профилактике безнадзорности и правонарушений среди учащихся образовательных учреждений 108ч.г.Москва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20000" cy="4204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Участие в </a:t>
            </a:r>
            <a:r>
              <a:rPr lang="ru-RU" sz="2400" b="1" dirty="0" err="1" smtClean="0"/>
              <a:t>вебинарах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3365" y="753120"/>
            <a:ext cx="7620000" cy="4470400"/>
          </a:xfrm>
        </p:spPr>
        <p:txBody>
          <a:bodyPr>
            <a:normAutofit/>
          </a:bodyPr>
          <a:lstStyle/>
          <a:p>
            <a:r>
              <a:rPr lang="ru-RU" sz="1700" dirty="0" smtClean="0"/>
              <a:t>Адаптация родителей к школе или кто идёт в первый класс?( психолого-педагогическая компетентность педагога при работе с родителями.3ч</a:t>
            </a:r>
          </a:p>
          <a:p>
            <a:r>
              <a:rPr lang="ru-RU" sz="1700" dirty="0" smtClean="0"/>
              <a:t>Педагогическая компетентность в области обеспечения психологической безопасности детей в сети Интернет.4ч</a:t>
            </a:r>
          </a:p>
          <a:p>
            <a:r>
              <a:rPr lang="ru-RU" sz="1700" dirty="0" smtClean="0"/>
              <a:t>Организация полного цикла сопровождения ребёнка с ОВЗ в образовательной  организации. 5ч</a:t>
            </a:r>
          </a:p>
          <a:p>
            <a:r>
              <a:rPr lang="ru-RU" sz="1700" dirty="0" smtClean="0"/>
              <a:t>Профессиональный стандарт» Педагога-психолога»( в сфере образования) Новые ориентиры деятельности.5ч </a:t>
            </a:r>
            <a:endParaRPr lang="ru-RU" sz="1700" dirty="0" smtClean="0"/>
          </a:p>
          <a:p>
            <a:r>
              <a:rPr lang="ru-RU" sz="1700" dirty="0"/>
              <a:t>Психолого-педагогические особенности детей с задержкой психического развития. Алгоритм сопровождения в условиях образовательной организации. 5ч</a:t>
            </a:r>
            <a:endParaRPr lang="ru-RU" sz="1700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Большое внимание в своей работе я уделяю</a:t>
            </a:r>
            <a:br>
              <a:rPr lang="ru-RU" sz="2400" dirty="0" smtClean="0"/>
            </a:br>
            <a:r>
              <a:rPr lang="ru-RU" sz="2400" dirty="0" smtClean="0"/>
              <a:t>психодиагностической работе, я часто  использую компьютерные программ</a:t>
            </a:r>
            <a:r>
              <a:rPr lang="ru-RU" sz="2600" dirty="0" smtClean="0"/>
              <a:t>ы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ru-RU" sz="2600" dirty="0"/>
          </a:p>
        </p:txBody>
      </p:sp>
      <p:pic>
        <p:nvPicPr>
          <p:cNvPr id="8" name="Содержимое 7" descr="20161011_114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268" y="1444897"/>
            <a:ext cx="2383423" cy="2999826"/>
          </a:xfrm>
        </p:spPr>
      </p:pic>
      <p:sp>
        <p:nvSpPr>
          <p:cNvPr id="3" name="TextBox 2"/>
          <p:cNvSpPr txBox="1"/>
          <p:nvPr/>
        </p:nvSpPr>
        <p:spPr>
          <a:xfrm>
            <a:off x="1331640" y="4797152"/>
            <a:ext cx="6120680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/>
              <a:t>С 2011 года занимаюсь с детьми 1, 2, 3, 4 классов по программе О.В. </a:t>
            </a:r>
            <a:r>
              <a:rPr lang="ru-RU" dirty="0" err="1"/>
              <a:t>Хухлаевой</a:t>
            </a:r>
            <a:r>
              <a:rPr lang="ru-RU" dirty="0"/>
              <a:t> ` Тропинка к своему Я`. Помогаю детям в поисках своих ресурсов, в понимании себя и своего места в школьной жизни.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4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мониторинга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 2014</a:t>
            </a:r>
            <a:r>
              <a:rPr lang="ru-RU" sz="1800" dirty="0" smtClean="0"/>
              <a:t>года у в нашей школе проводится мониторинг УУД, который год от года совершенствуется.</a:t>
            </a:r>
          </a:p>
          <a:p>
            <a:r>
              <a:rPr lang="ru-RU" sz="1200" b="1" dirty="0" smtClean="0"/>
              <a:t>Сравнительная  диаграмма  коммуникативных УУД </a:t>
            </a:r>
            <a:endParaRPr lang="ru-RU" sz="1200" dirty="0" smtClean="0"/>
          </a:p>
          <a:p>
            <a:r>
              <a:rPr lang="ru-RU" sz="1200" b="1" dirty="0" smtClean="0"/>
              <a:t>в 4 классах</a:t>
            </a:r>
            <a:endParaRPr lang="ru-RU" sz="1200" dirty="0" smtClean="0"/>
          </a:p>
          <a:p>
            <a:r>
              <a:rPr lang="ru-RU" sz="1200" dirty="0" smtClean="0"/>
              <a:t>Педагог - психолог  Болотова  А.И.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71604" y="3214686"/>
          <a:ext cx="574359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енсорная</a:t>
            </a:r>
            <a:r>
              <a:rPr lang="ru-RU" dirty="0" smtClean="0"/>
              <a:t> комната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этого года в нашей школе начинаются занятия в сенсорной комнате.</a:t>
            </a:r>
            <a:endParaRPr lang="ru-RU" dirty="0"/>
          </a:p>
        </p:txBody>
      </p:sp>
      <p:pic>
        <p:nvPicPr>
          <p:cNvPr id="5" name="Рисунок 4" descr="20170124_130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3248"/>
            <a:ext cx="2071688" cy="3683001"/>
          </a:xfrm>
          <a:prstGeom prst="rect">
            <a:avLst/>
          </a:prstGeom>
        </p:spPr>
      </p:pic>
      <p:pic>
        <p:nvPicPr>
          <p:cNvPr id="8" name="Рисунок 7" descr="C:\Users\8018\Desktop\фото для презентации\20170207_095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143248"/>
            <a:ext cx="200026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6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</Template>
  <TotalTime>292</TotalTime>
  <Words>304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Тема16</vt:lpstr>
      <vt:lpstr>Визитная карточка</vt:lpstr>
      <vt:lpstr>Я работаю педагогом-психологом в МБОУ НОШ №9  г. Сергиева Посада 26 лет с 1991 года.  В 1992 году я закончила Орехово –Зуевский педагогический институт  по специальности  Педагогика и психология дошкольная. Квалификация по диплому Преподаватель психологии ( дошкольной) , методист в дошкольном учреждении .</vt:lpstr>
      <vt:lpstr>Презентация PowerPoint</vt:lpstr>
      <vt:lpstr>Профессиональные достижения: </vt:lpstr>
      <vt:lpstr>   </vt:lpstr>
      <vt:lpstr>Участие в вебинарах.</vt:lpstr>
      <vt:lpstr>Большое внимание в своей работе я уделяю психодиагностической работе, я часто  использую компьютерные программы </vt:lpstr>
      <vt:lpstr>Программа мониторинга УУД</vt:lpstr>
      <vt:lpstr>Cенсорная комната</vt:lpstr>
      <vt:lpstr>Спасибо за внимание.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8018</dc:creator>
  <cp:lastModifiedBy>1</cp:lastModifiedBy>
  <cp:revision>42</cp:revision>
  <dcterms:created xsi:type="dcterms:W3CDTF">2017-07-23T17:14:23Z</dcterms:created>
  <dcterms:modified xsi:type="dcterms:W3CDTF">2017-09-21T14:12:38Z</dcterms:modified>
</cp:coreProperties>
</file>