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3" r:id="rId4"/>
    <p:sldId id="259" r:id="rId5"/>
    <p:sldId id="264" r:id="rId6"/>
    <p:sldId id="265" r:id="rId7"/>
    <p:sldId id="268" r:id="rId8"/>
    <p:sldId id="267" r:id="rId9"/>
    <p:sldId id="260" r:id="rId10"/>
    <p:sldId id="269" r:id="rId11"/>
    <p:sldId id="257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1C8E78-B97D-463C-91C8-ACFD953AD91D}" type="datetimeFigureOut">
              <a:rPr lang="ru-RU" smtClean="0"/>
              <a:pPr/>
              <a:t>24.04.2013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3E9FB8-2941-4DCA-B25A-928C3B31E0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ПСИХОКОРРЕКЦИОННЫЕ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работе педагога-психолога дошкольного образовательного учреждении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643174" y="500042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 подготовлена педагогом-психологом высшей категории Шишковой Е.А.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№3 г. Сергиев Посад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9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2286000" y="332656"/>
            <a:ext cx="6462464" cy="6042266"/>
          </a:xfrm>
        </p:spPr>
        <p:txBody>
          <a:bodyPr>
            <a:normAutofit/>
          </a:bodyPr>
          <a:lstStyle/>
          <a:p>
            <a:r>
              <a:rPr lang="ru-RU" dirty="0"/>
              <a:t>Для осуществления инклюзивного воспитания и обучения необходимо формировать у дошкольников умение строить взаимодействия </a:t>
            </a:r>
            <a:r>
              <a:rPr lang="ru-RU" dirty="0" smtClean="0"/>
              <a:t>на </a:t>
            </a:r>
            <a:r>
              <a:rPr lang="ru-RU" dirty="0"/>
              <a:t>основе сотрудничества и взаимопонимания.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Инклюзия </a:t>
            </a:r>
            <a:r>
              <a:rPr lang="ru-RU" dirty="0"/>
              <a:t>помогает развивать у здоровых детей терпимость к физическим и психическим недостаткам сверстников, чувство взаимопомощи и стремление к сотрудничеству.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Инклюзия </a:t>
            </a:r>
            <a:r>
              <a:rPr lang="ru-RU" dirty="0"/>
              <a:t>способствует формированию у детей с ограниченными возможностями здоровья (ОВЗ) положительного отношения к сверстникам и адекватного социального поведения, а также более полной реализации потенциала развития в обучении и воспитании. Инклюзивное обучение реализует обеспечение равного доступа к получению того или иного вида образования и создание необходимых условий для достижения успеха в образовании всеми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7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категории детей с ограниченными возможностями здоровья: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дети с нарушениями слуха </a:t>
            </a:r>
            <a:r>
              <a:rPr lang="ru-RU" dirty="0" smtClean="0"/>
              <a:t>(не слышащие </a:t>
            </a:r>
            <a:r>
              <a:rPr lang="ru-RU" dirty="0"/>
              <a:t>и слабослышащие), первичное нарушение носит сенсорный характер – нарушено слуховое восприятие, </a:t>
            </a:r>
            <a:r>
              <a:rPr lang="ru-RU" dirty="0" smtClean="0"/>
              <a:t>вследствие </a:t>
            </a:r>
            <a:r>
              <a:rPr lang="ru-RU" dirty="0"/>
              <a:t>поражения слухового анализатора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дети с нарушениями зрения (незрячие, слабовидящие), первичное нарушение носит сенсорный характер, страдает зрительное восприятие, вследствие </a:t>
            </a:r>
            <a:r>
              <a:rPr lang="ru-RU" dirty="0" smtClean="0"/>
              <a:t>органического </a:t>
            </a:r>
            <a:r>
              <a:rPr lang="ru-RU" dirty="0"/>
              <a:t>поражения зрительного анализатора;</a:t>
            </a:r>
          </a:p>
          <a:p>
            <a:r>
              <a:rPr lang="ru-RU" dirty="0"/>
              <a:t>- дети с тяжелыми нарушениями речи, первичным дефектом является недоразвитие речи;</a:t>
            </a:r>
          </a:p>
          <a:p>
            <a:r>
              <a:rPr lang="ru-RU" dirty="0"/>
              <a:t>- дети с нарушением опорно-двигательного аппарата, первичным нарушением являются двигательные расстройства, вследствие органического поражения двигательных центров коры головного мозга;</a:t>
            </a:r>
          </a:p>
          <a:p>
            <a:r>
              <a:rPr lang="ru-RU" dirty="0"/>
              <a:t>- дети с задержкой психического развития, которых характеризует замедленный темп формирования высших психических функций, вследствие слабовыраженных органических поражений центральной нервной системы (ЦНС);</a:t>
            </a:r>
          </a:p>
          <a:p>
            <a:r>
              <a:rPr lang="ru-RU" dirty="0"/>
              <a:t>- дети с нарушениями интеллектуального развития, первичное нарушение  - органическое поражение головного мозга, обуславливающее нарушения высших познавательных процессов;</a:t>
            </a:r>
          </a:p>
          <a:p>
            <a:r>
              <a:rPr lang="ru-RU" dirty="0"/>
              <a:t>- дети с нарушениями эмоционально-волевой сферы (дети с ранним детским аутизмом (РДА)) представляют собой разнородную группу, характеризующуюся различными клиническим симптомами и психолого-педагогическими особенностями;</a:t>
            </a:r>
          </a:p>
          <a:p>
            <a:r>
              <a:rPr lang="ru-RU" dirty="0"/>
              <a:t>- дети с комплексными (сложными) нарушениями развития, у которых сочетаются два или более первичных нарушения (например, слабослышащие с детским церебральным параличом, слабовидящие с задержкой психического развития и др.).</a:t>
            </a:r>
          </a:p>
        </p:txBody>
      </p:sp>
    </p:spTree>
    <p:extLst>
      <p:ext uri="{BB962C8B-B14F-4D97-AF65-F5344CB8AC3E}">
        <p14:creationId xmlns="" xmlns:p14="http://schemas.microsoft.com/office/powerpoint/2010/main" val="2965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29264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Дети «группы риска»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712968" cy="60486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600" dirty="0" smtClean="0"/>
              <a:t>- </a:t>
            </a:r>
            <a:r>
              <a:rPr lang="ru-RU" sz="1600" dirty="0"/>
              <a:t>дети с минимальными нарушениями слуха;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/>
              <a:t>-дети </a:t>
            </a:r>
            <a:r>
              <a:rPr lang="ru-RU" sz="1600" dirty="0"/>
              <a:t>с минимальными нарушениями зрения, в том числе с косоглазием и </a:t>
            </a:r>
            <a:r>
              <a:rPr lang="ru-RU" sz="1600" dirty="0" err="1"/>
              <a:t>амблиопией</a:t>
            </a:r>
            <a:r>
              <a:rPr lang="ru-RU" sz="1600" dirty="0"/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/>
              <a:t>-дети </a:t>
            </a:r>
            <a:r>
              <a:rPr lang="ru-RU" sz="1600" dirty="0"/>
              <a:t>с нарушениями речи (</a:t>
            </a:r>
            <a:r>
              <a:rPr lang="ru-RU" sz="1600" dirty="0" err="1"/>
              <a:t>дислалия</a:t>
            </a:r>
            <a:r>
              <a:rPr lang="ru-RU" sz="1600" dirty="0"/>
              <a:t>, стертая дизартрия, закрытая </a:t>
            </a:r>
            <a:r>
              <a:rPr lang="ru-RU" sz="1600" dirty="0" err="1"/>
              <a:t>ринолалия</a:t>
            </a:r>
            <a:r>
              <a:rPr lang="ru-RU" sz="1600" dirty="0"/>
              <a:t>, </a:t>
            </a:r>
            <a:r>
              <a:rPr lang="ru-RU" sz="1600" dirty="0" err="1" smtClean="0"/>
              <a:t>дисфония</a:t>
            </a:r>
            <a:r>
              <a:rPr lang="ru-RU" sz="1600" dirty="0" smtClean="0"/>
              <a:t>, заикание, </a:t>
            </a:r>
            <a:r>
              <a:rPr lang="ru-RU" sz="1600" dirty="0" err="1" smtClean="0"/>
              <a:t>полтерн</a:t>
            </a:r>
            <a:r>
              <a:rPr lang="ru-RU" sz="1600" dirty="0"/>
              <a:t>, </a:t>
            </a:r>
            <a:r>
              <a:rPr lang="ru-RU" sz="1600" dirty="0" err="1"/>
              <a:t>тахилалия</a:t>
            </a:r>
            <a:r>
              <a:rPr lang="ru-RU" sz="1600" dirty="0"/>
              <a:t>, </a:t>
            </a:r>
            <a:r>
              <a:rPr lang="ru-RU" sz="1600" dirty="0" err="1"/>
              <a:t>брадилалия</a:t>
            </a:r>
            <a:r>
              <a:rPr lang="ru-RU" sz="1600" dirty="0"/>
              <a:t>, нарушения лексико-грамматического строя, нарушения фонематического восприятия);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легкой </a:t>
            </a:r>
            <a:r>
              <a:rPr lang="ru-RU" sz="1600" dirty="0" smtClean="0"/>
              <a:t>ЗПР (конституциональной</a:t>
            </a:r>
            <a:r>
              <a:rPr lang="ru-RU" sz="1600" dirty="0"/>
              <a:t>, соматогенной, психогенной);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педагогически запущенные дети;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- носители негативных психических состояний (утомляемость, психическая напряженность, тревожность, фрустрация, нарушения сна, аппетита), соматогенной или церебрально-органической природы без нарушений интеллектуального развития </a:t>
            </a:r>
            <a:r>
              <a:rPr lang="ru-RU" sz="1600" dirty="0" smtClean="0"/>
              <a:t>(ЧБ, </a:t>
            </a:r>
            <a:r>
              <a:rPr lang="ru-RU" sz="1600" dirty="0" err="1"/>
              <a:t>посттравматики</a:t>
            </a:r>
            <a:r>
              <a:rPr lang="ru-RU" sz="1600" dirty="0"/>
              <a:t>, аллергики, с компенсированной и </a:t>
            </a:r>
            <a:r>
              <a:rPr lang="ru-RU" sz="1600" dirty="0" err="1"/>
              <a:t>субкомпенсированной</a:t>
            </a:r>
            <a:r>
              <a:rPr lang="ru-RU" sz="1600" dirty="0"/>
              <a:t> гидроцефалией, </a:t>
            </a:r>
            <a:r>
              <a:rPr lang="ru-RU" sz="1600" dirty="0" err="1"/>
              <a:t>цереброэндокринными</a:t>
            </a:r>
            <a:r>
              <a:rPr lang="ru-RU" sz="1600" dirty="0"/>
              <a:t> состояниями);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</a:t>
            </a:r>
            <a:r>
              <a:rPr lang="ru-RU" sz="1600" dirty="0" err="1"/>
              <a:t>психопатоподобными</a:t>
            </a:r>
            <a:r>
              <a:rPr lang="ru-RU" sz="1600" dirty="0"/>
              <a:t> формами поведения (по типу аффективной возбудимости, </a:t>
            </a:r>
            <a:r>
              <a:rPr lang="ru-RU" sz="1600" dirty="0" err="1"/>
              <a:t>истероидности</a:t>
            </a:r>
            <a:r>
              <a:rPr lang="ru-RU" sz="1600" dirty="0"/>
              <a:t>, психастении и др.);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нарушенными формами поведения органического генеза </a:t>
            </a:r>
            <a:r>
              <a:rPr lang="ru-RU" sz="1600" dirty="0" smtClean="0"/>
              <a:t>(СДВГ);</a:t>
            </a:r>
            <a:endParaRPr lang="ru-RU" sz="1600" dirty="0"/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психогениями (неврозами);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начальным проявлением психических заболеваний (шизофрения, ранний детский аутизм, эпилепсия);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 с легкими проявлениями двигательной патологии церебрально-органической природы;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/>
              <a:t>- дети, имеющие </a:t>
            </a:r>
            <a:r>
              <a:rPr lang="ru-RU" sz="1600" dirty="0" err="1"/>
              <a:t>асинхронию</a:t>
            </a:r>
            <a:r>
              <a:rPr lang="ru-RU" sz="1600" dirty="0"/>
              <a:t> созревания отдельных структур головного мозга или нарушения их функционального или </a:t>
            </a:r>
            <a:r>
              <a:rPr lang="ru-RU" sz="1600" dirty="0" err="1"/>
              <a:t>орагнического</a:t>
            </a:r>
            <a:r>
              <a:rPr lang="ru-RU" sz="1600" dirty="0"/>
              <a:t> генеза (в том числе по типу </a:t>
            </a:r>
            <a:r>
              <a:rPr lang="ru-RU" sz="1600" dirty="0" smtClean="0"/>
              <a:t>ММД).</a:t>
            </a:r>
            <a:endParaRPr lang="ru-RU" sz="1600" dirty="0"/>
          </a:p>
          <a:p>
            <a:pPr marL="0" indent="0"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163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Психокоррекционные</a:t>
            </a:r>
            <a:r>
              <a:rPr lang="ru-RU" dirty="0" smtClean="0"/>
              <a:t> технологии </a:t>
            </a:r>
            <a:r>
              <a:rPr lang="ru-RU" sz="2400" dirty="0" smtClean="0"/>
              <a:t>для детей с проблемами развития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3840000" cy="2880000"/>
          </a:xfrm>
        </p:spPr>
      </p:pic>
    </p:spTree>
    <p:extLst>
      <p:ext uri="{BB962C8B-B14F-4D97-AF65-F5344CB8AC3E}">
        <p14:creationId xmlns="" xmlns:p14="http://schemas.microsoft.com/office/powerpoint/2010/main" val="1619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Психокоррекционные</a:t>
            </a:r>
            <a:r>
              <a:rPr lang="ru-RU" dirty="0" smtClean="0"/>
              <a:t> технологии при задержке психического развития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цель психологической коррекции детей с ЗПР – оптимизация их интеллектуальной деятельности за счет стимуляции их психических процессов и формирования позитивной мотивации на познавательную деятельность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0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коррекция при поврежденном психическом развитии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Коррекция направлена на восстановление пораженных или утраченных психических функций, а также на адаптацию ребенка к приобретенному дефекту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17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844824"/>
            <a:ext cx="6172200" cy="2088232"/>
          </a:xfrm>
        </p:spPr>
        <p:txBody>
          <a:bodyPr/>
          <a:lstStyle/>
          <a:p>
            <a:r>
              <a:rPr lang="ru-RU" dirty="0" smtClean="0"/>
              <a:t>Психологическая коррекция детей с искаженным психическим развитием (РДА)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3861048"/>
            <a:ext cx="6624736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направления психокоррекционной работы с аутичными детьми: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риентация аутичного ребенка во внешний мир;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бучение его простым навыкам контакта;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бучение ребенка более сложным формам поведения;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азвитие самосознания и личности аутичного ребенка.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63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44824"/>
            <a:ext cx="6172200" cy="1656184"/>
          </a:xfrm>
        </p:spPr>
        <p:txBody>
          <a:bodyPr/>
          <a:lstStyle/>
          <a:p>
            <a:r>
              <a:rPr lang="ru-RU" dirty="0" err="1" smtClean="0"/>
              <a:t>Психокоррекционные</a:t>
            </a:r>
            <a:r>
              <a:rPr lang="ru-RU" dirty="0" smtClean="0"/>
              <a:t> технологии для детей с церебральным параличом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390456" cy="2801906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сихологическая помощь детям с ДЦП, как сложная система реабилитационных воздействий, направленных на повышение социальной активности, развитие самостоятельности, укрепление социальной позиции личности больного, формирование </a:t>
            </a:r>
            <a:r>
              <a:rPr lang="ru-RU" dirty="0"/>
              <a:t>системы </a:t>
            </a:r>
            <a:r>
              <a:rPr lang="ru-RU" dirty="0" smtClean="0"/>
              <a:t>ценностных  установок </a:t>
            </a:r>
            <a:r>
              <a:rPr lang="ru-RU" dirty="0"/>
              <a:t>,</a:t>
            </a:r>
            <a:r>
              <a:rPr lang="ru-RU" dirty="0" smtClean="0"/>
              <a:t> которые соответствуют психическим и физическим возможностям больного ребенка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4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Психокоррекционные</a:t>
            </a:r>
            <a:r>
              <a:rPr lang="ru-RU" dirty="0" smtClean="0"/>
              <a:t> технологии при дисгармонии психического развития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«Поведенческие  и эмоциональные расстройства, начинающиеся обычно в детском возрасте»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3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224136"/>
          </a:xfrm>
        </p:spPr>
        <p:txBody>
          <a:bodyPr/>
          <a:lstStyle/>
          <a:p>
            <a:r>
              <a:rPr lang="ru-RU" dirty="0" smtClean="0"/>
              <a:t>Эмоциональные нарушения в детском возрасте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2852936"/>
            <a:ext cx="6172200" cy="35219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Основные направления психологической коррекции эмоциональных нарушений: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смягчение эмоционального дискомфорта у детей;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овышение их активности и самостоятельности;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устранение вторичных личностных реакций, обусловленных эмоциональными нарушениями, такими как, агрессивность, повышенная возбудимость, тревожная мнительность и др.;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оррекция самооценки, уровня самосознания, формирование эмоциональной устойчивости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4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«От рождения до школы» </a:t>
            </a:r>
            <a:br>
              <a:rPr lang="ru-RU" dirty="0"/>
            </a:br>
            <a:r>
              <a:rPr lang="ru-RU" sz="2200" dirty="0"/>
              <a:t>примерная основная общеобразовательная программа дошкольного образования </a:t>
            </a:r>
            <a:br>
              <a:rPr lang="ru-RU" sz="2200" dirty="0"/>
            </a:br>
            <a:r>
              <a:rPr lang="ru-RU" sz="2200" dirty="0"/>
              <a:t>под редакцией Н.Е. </a:t>
            </a:r>
            <a:r>
              <a:rPr lang="ru-RU" sz="2200" dirty="0" err="1"/>
              <a:t>Вераксы</a:t>
            </a:r>
            <a:r>
              <a:rPr lang="ru-RU" sz="2200" dirty="0"/>
              <a:t>, Т.С. Комаровой, М.А. Васильевой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4661" r="2500" b="8051"/>
          <a:stretch/>
        </p:blipFill>
        <p:spPr>
          <a:xfrm rot="5400000">
            <a:off x="992305" y="3201556"/>
            <a:ext cx="2705243" cy="2160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3284984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Программа разработана в соответствии с действующими Федеральными государственными требованиями к структуре основной общеобразовательной программы дошкольного образования (ФГТ, Приказ №655 от 23 ноября 2009 года).</a:t>
            </a:r>
          </a:p>
        </p:txBody>
      </p:sp>
    </p:spTree>
    <p:extLst>
      <p:ext uri="{BB962C8B-B14F-4D97-AF65-F5344CB8AC3E}">
        <p14:creationId xmlns="" xmlns:p14="http://schemas.microsoft.com/office/powerpoint/2010/main" val="34057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2420888"/>
            <a:ext cx="6172200" cy="1872208"/>
          </a:xfrm>
        </p:spPr>
        <p:txBody>
          <a:bodyPr/>
          <a:lstStyle/>
          <a:p>
            <a:r>
              <a:rPr lang="ru-RU" dirty="0" smtClean="0"/>
              <a:t>Психологическая коррекция родительско-детских отношений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0" y="4581128"/>
            <a:ext cx="6606480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Семейная </a:t>
            </a:r>
            <a:r>
              <a:rPr lang="ru-RU" dirty="0" err="1" smtClean="0"/>
              <a:t>психокоррекция</a:t>
            </a:r>
            <a:r>
              <a:rPr lang="ru-RU" dirty="0" smtClean="0"/>
              <a:t> –комплекс воздействий , направленных на гармонизацию личностной структуры и семейных взаимоотношений ребенка, а также на решение актуальных проблем, обусловленных семейными отношениями.</a:t>
            </a:r>
          </a:p>
          <a:p>
            <a:r>
              <a:rPr lang="ru-RU" dirty="0" smtClean="0"/>
              <a:t>Переориентация внимания родителей с отдельного симптома на личность ребенка в целом.</a:t>
            </a:r>
          </a:p>
          <a:p>
            <a:r>
              <a:rPr lang="ru-RU" dirty="0" smtClean="0"/>
              <a:t>Коррекция стилей семейного воспитания.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9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Ведущие цели ПРОГРАММЫ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0" y="1628800"/>
            <a:ext cx="6172200" cy="475295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благоприятных условий для полноценного проживания ребенком дошкольного детства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ормирование основ базовой культуры личности</a:t>
            </a:r>
          </a:p>
          <a:p>
            <a:r>
              <a:rPr lang="ru-RU" dirty="0" smtClean="0"/>
              <a:t>Всестороннее развитие психических и физических качеств в соответствии с возрастными и индивидуальными особенностями</a:t>
            </a:r>
          </a:p>
          <a:p>
            <a:r>
              <a:rPr lang="ru-RU" dirty="0" smtClean="0"/>
              <a:t>Подготовка к жизни в современном обществе</a:t>
            </a:r>
          </a:p>
          <a:p>
            <a:r>
              <a:rPr lang="ru-RU" dirty="0" smtClean="0"/>
              <a:t>Подготовка к обучению в школе</a:t>
            </a:r>
          </a:p>
          <a:p>
            <a:r>
              <a:rPr lang="ru-RU" dirty="0" smtClean="0"/>
              <a:t>Обеспечение безопасности жизнедеятельности дошкольника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97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Раздел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«Организация жизни и воспитания детей»</a:t>
            </a:r>
          </a:p>
          <a:p>
            <a:pPr marL="0" indent="0">
              <a:buNone/>
            </a:pPr>
            <a:r>
              <a:rPr lang="ru-RU" dirty="0" smtClean="0"/>
              <a:t>Общие принципы построения режима дня, создания предметно-развивающей </a:t>
            </a:r>
            <a:r>
              <a:rPr lang="ru-RU" dirty="0" err="1" smtClean="0"/>
              <a:t>образователной</a:t>
            </a:r>
            <a:r>
              <a:rPr lang="ru-RU" dirty="0" smtClean="0"/>
              <a:t> среды, интеграции образовательных областей и проектирования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процесса.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33521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«Содержание психолого-педагогической работы</a:t>
            </a:r>
            <a:r>
              <a:rPr lang="ru-RU" sz="2800" dirty="0" smtClean="0"/>
              <a:t>»</a:t>
            </a:r>
          </a:p>
          <a:p>
            <a:pPr marL="0" indent="0">
              <a:buNone/>
            </a:pPr>
            <a:r>
              <a:rPr lang="ru-RU" dirty="0"/>
              <a:t>Образовательные области: «Здоровье»,  «Физическая культура», «Безопасность», «Социализация», «Труд», «Познание», «Коммуникация», «Чтение художественной литературы», «Художественное творчество», «Музыка»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 программы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27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«Система мониторинга достижения детьми планируемых результатов освоения программы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 smtClean="0"/>
              <a:t>Мониторинг достижения детьми планируемых промежуточных и итоговых результатов освоения программы</a:t>
            </a:r>
          </a:p>
          <a:p>
            <a:pPr marL="0" indent="0">
              <a:buNone/>
            </a:pPr>
            <a:r>
              <a:rPr lang="ru-RU" sz="2000" dirty="0" smtClean="0"/>
              <a:t>Мониторинг образовательного процесса проводится педагогами</a:t>
            </a:r>
          </a:p>
          <a:p>
            <a:pPr marL="0" indent="0">
              <a:buNone/>
            </a:pPr>
            <a:r>
              <a:rPr lang="ru-RU" sz="2000" dirty="0" smtClean="0"/>
              <a:t>Мониторинг детского развития осуществляется педагогами, психологами и медицинскими работниками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 программы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205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«Взаимодействие детского сада с семьей»</a:t>
            </a:r>
          </a:p>
          <a:p>
            <a:pPr marL="0" indent="0">
              <a:buNone/>
            </a:pPr>
            <a:r>
              <a:rPr lang="ru-RU" dirty="0" smtClean="0"/>
              <a:t>Важнейшее требование к современному детскому саду – развитие конструктивного взаимодействия с семьей, обладающей способностью передачи и поддержки присвоения личностью основ материальной и духовной культуры человечества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 программы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62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«Коррекционная работа»</a:t>
            </a:r>
          </a:p>
          <a:p>
            <a:pPr marL="0" indent="0">
              <a:buNone/>
            </a:pPr>
            <a:r>
              <a:rPr lang="ru-RU" dirty="0" smtClean="0"/>
              <a:t>Проблема воспитания и обучения детей с ограниченными возможностями здоровья (ОВЗ) в общеобразовательном пространстве.</a:t>
            </a:r>
          </a:p>
          <a:p>
            <a:pPr marL="0" indent="0">
              <a:buNone/>
            </a:pPr>
            <a:r>
              <a:rPr lang="ru-RU" dirty="0" smtClean="0"/>
              <a:t>Инклюзивная практика:</a:t>
            </a:r>
          </a:p>
          <a:p>
            <a:pPr marL="0" indent="0">
              <a:buNone/>
            </a:pPr>
            <a:r>
              <a:rPr lang="ru-RU" sz="2000" dirty="0" smtClean="0"/>
              <a:t>- вовлечение в образовательный процесс каждого воспитанника с помощью образовательной программы, которая соответствует его способностям</a:t>
            </a:r>
          </a:p>
          <a:p>
            <a:pPr marL="0" indent="0">
              <a:buNone/>
            </a:pPr>
            <a:r>
              <a:rPr lang="ru-RU" sz="2000" dirty="0" smtClean="0"/>
              <a:t>- удовлетворение индивидуальных образовательных потребностей, обеспечение специальных условий.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 программы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0003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Термин «инклюзия» введен в 1994 г. </a:t>
            </a:r>
            <a:r>
              <a:rPr lang="ru-RU" sz="2400" dirty="0" err="1" smtClean="0"/>
              <a:t>Саламанкской</a:t>
            </a:r>
            <a:r>
              <a:rPr lang="ru-RU" sz="2400" dirty="0" smtClean="0"/>
              <a:t> декларацией о принципах, политике и практической деятельности в сфере образования лиц с особыми потребностями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3839999" cy="2880000"/>
          </a:xfrm>
        </p:spPr>
      </p:pic>
    </p:spTree>
    <p:extLst>
      <p:ext uri="{BB962C8B-B14F-4D97-AF65-F5344CB8AC3E}">
        <p14:creationId xmlns="" xmlns:p14="http://schemas.microsoft.com/office/powerpoint/2010/main" val="38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1111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ПСИХОКОРРЕКЦИОННЫЕ ТЕХНОЛОГИИ</vt:lpstr>
      <vt:lpstr>«От рождения до школы»  примерная основная общеобразовательная программа дошкольного образования  под редакцией Н.Е. Вераксы, Т.С. Комаровой, М.А. Васильевой</vt:lpstr>
      <vt:lpstr>Ведущие цели ПРОГРАММЫ</vt:lpstr>
      <vt:lpstr>Раздел программы</vt:lpstr>
      <vt:lpstr>Раздел программы</vt:lpstr>
      <vt:lpstr>Раздел программы</vt:lpstr>
      <vt:lpstr>Раздел программы</vt:lpstr>
      <vt:lpstr>Раздел программы</vt:lpstr>
      <vt:lpstr>Термин «инклюзия» введен в 1994 г. Саламанкской декларацией о принципах, политике и практической деятельности в сфере образования лиц с особыми потребностями</vt:lpstr>
      <vt:lpstr>Слайд 10</vt:lpstr>
      <vt:lpstr>категории детей с ограниченными возможностями здоровья:  </vt:lpstr>
      <vt:lpstr>Дети «группы риска»</vt:lpstr>
      <vt:lpstr>Психокоррекционные технологии для детей с проблемами развития</vt:lpstr>
      <vt:lpstr>Психокоррекционные технологии при задержке психического развития </vt:lpstr>
      <vt:lpstr>Психологическая коррекция при поврежденном психическом развитии</vt:lpstr>
      <vt:lpstr>Психологическая коррекция детей с искаженным психическим развитием (РДА)</vt:lpstr>
      <vt:lpstr>Психокоррекционные технологии для детей с церебральным параличом</vt:lpstr>
      <vt:lpstr>Психокоррекционные технологии при дисгармонии психического развития </vt:lpstr>
      <vt:lpstr>Эмоциональные нарушения в детском возрасте</vt:lpstr>
      <vt:lpstr>Психологическая коррекция родительско-детских отношений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ТЕХНОЛОГИИ</dc:title>
  <dc:creator>User</dc:creator>
  <cp:lastModifiedBy>1</cp:lastModifiedBy>
  <cp:revision>27</cp:revision>
  <dcterms:created xsi:type="dcterms:W3CDTF">2012-10-01T07:07:59Z</dcterms:created>
  <dcterms:modified xsi:type="dcterms:W3CDTF">2013-04-24T15:27:25Z</dcterms:modified>
</cp:coreProperties>
</file>