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58" r:id="rId6"/>
    <p:sldId id="263" r:id="rId7"/>
    <p:sldId id="259" r:id="rId8"/>
    <p:sldId id="272" r:id="rId9"/>
    <p:sldId id="271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103E4-EB38-4025-9C0D-0E690B82CE26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6EC5-40F7-4227-B45B-E65DAC65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65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6EC5-40F7-4227-B45B-E65DAC65B19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61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FB19A-87A6-48AD-9C8B-C3150E35BF57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0B3DB-BCA9-4AC0-AA74-689D0A109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FB19A-87A6-48AD-9C8B-C3150E35BF57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0B3DB-BCA9-4AC0-AA74-689D0A109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FB19A-87A6-48AD-9C8B-C3150E35BF57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0B3DB-BCA9-4AC0-AA74-689D0A109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FB19A-87A6-48AD-9C8B-C3150E35BF57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0B3DB-BCA9-4AC0-AA74-689D0A109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FB19A-87A6-48AD-9C8B-C3150E35BF57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0B3DB-BCA9-4AC0-AA74-689D0A109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FB19A-87A6-48AD-9C8B-C3150E35BF57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0B3DB-BCA9-4AC0-AA74-689D0A109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FB19A-87A6-48AD-9C8B-C3150E35BF57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0B3DB-BCA9-4AC0-AA74-689D0A109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FB19A-87A6-48AD-9C8B-C3150E35BF57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0B3DB-BCA9-4AC0-AA74-689D0A109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FB19A-87A6-48AD-9C8B-C3150E35BF57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0B3DB-BCA9-4AC0-AA74-689D0A109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FB19A-87A6-48AD-9C8B-C3150E35BF57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0B3DB-BCA9-4AC0-AA74-689D0A109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9FB19A-87A6-48AD-9C8B-C3150E35BF57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0B3DB-BCA9-4AC0-AA74-689D0A109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9FB19A-87A6-48AD-9C8B-C3150E35BF57}" type="datetimeFigureOut">
              <a:rPr lang="ru-RU" smtClean="0"/>
              <a:pPr/>
              <a:t>03.11.2010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F0B3DB-BCA9-4AC0-AA74-689D0A109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824536" cy="158417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Шишкова</a:t>
            </a:r>
            <a:br>
              <a:rPr lang="ru-RU" b="1" i="1" dirty="0" smtClean="0"/>
            </a:br>
            <a:r>
              <a:rPr lang="ru-RU" b="1" i="1" dirty="0" smtClean="0"/>
              <a:t> Елена Анатольевна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1000100" y="3714752"/>
            <a:ext cx="4752528" cy="230425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200" dirty="0" smtClean="0"/>
              <a:t>Педагог-психолог  </a:t>
            </a:r>
          </a:p>
          <a:p>
            <a:pPr algn="ctr"/>
            <a:r>
              <a:rPr lang="ru-RU" sz="2200" dirty="0" smtClean="0"/>
              <a:t>Муниципального дошкольного образовательного учреждения </a:t>
            </a:r>
          </a:p>
          <a:p>
            <a:pPr marL="0" indent="0" algn="ctr">
              <a:buNone/>
            </a:pPr>
            <a:r>
              <a:rPr lang="ru-RU" sz="2200" dirty="0" smtClean="0"/>
              <a:t>«Центр развития ребенка-Детский сад №3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5255" y="503870"/>
            <a:ext cx="4128458" cy="309634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043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67944" y="4653136"/>
            <a:ext cx="4546848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Праздники и</a:t>
            </a:r>
            <a:br>
              <a:rPr lang="ru-RU" dirty="0" smtClean="0"/>
            </a:br>
            <a:r>
              <a:rPr lang="ru-RU" dirty="0" smtClean="0"/>
              <a:t>         развлечения</a:t>
            </a:r>
            <a:endParaRPr lang="ru-RU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2428868"/>
            <a:ext cx="2199551" cy="2950618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357298"/>
            <a:ext cx="3246688" cy="2221418"/>
          </a:xfrm>
        </p:spPr>
      </p:pic>
    </p:spTree>
    <p:extLst>
      <p:ext uri="{BB962C8B-B14F-4D97-AF65-F5344CB8AC3E}">
        <p14:creationId xmlns:p14="http://schemas.microsoft.com/office/powerpoint/2010/main" xmlns="" val="16338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61248"/>
            <a:ext cx="818388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Тематические занятия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2" y="3000372"/>
            <a:ext cx="2962019" cy="222151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857232"/>
            <a:ext cx="3096207" cy="2322155"/>
          </a:xfrm>
        </p:spPr>
      </p:pic>
    </p:spTree>
    <p:extLst>
      <p:ext uri="{BB962C8B-B14F-4D97-AF65-F5344CB8AC3E}">
        <p14:creationId xmlns:p14="http://schemas.microsoft.com/office/powerpoint/2010/main" xmlns="" val="1423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8183880" cy="1584176"/>
          </a:xfrm>
        </p:spPr>
        <p:txBody>
          <a:bodyPr>
            <a:normAutofit/>
          </a:bodyPr>
          <a:lstStyle/>
          <a:p>
            <a:r>
              <a:rPr lang="ru-RU" sz="2400" dirty="0"/>
              <a:t>Негосударственное образовательное учреждение высшего профессионального образования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Сергиево-Посадский </a:t>
            </a:r>
            <a:r>
              <a:rPr lang="ru-RU" sz="2400" dirty="0"/>
              <a:t>гуманитарный институт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6" y="928670"/>
            <a:ext cx="2996399" cy="2383064"/>
          </a:xfrm>
        </p:spPr>
      </p:pic>
    </p:spTree>
    <p:extLst>
      <p:ext uri="{BB962C8B-B14F-4D97-AF65-F5344CB8AC3E}">
        <p14:creationId xmlns:p14="http://schemas.microsoft.com/office/powerpoint/2010/main" xmlns="" val="20257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3528392" cy="23392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Разрешение конфликтных ситуаций в образовательной среде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1071546"/>
            <a:ext cx="2046184" cy="2988805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595611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" marR="18288" lvl="0">
              <a:buClr>
                <a:srgbClr val="F07F09"/>
              </a:buClr>
              <a:buSzPct val="80000"/>
            </a:pPr>
            <a:r>
              <a:rPr lang="ru-RU" dirty="0">
                <a:solidFill>
                  <a:prstClr val="black"/>
                </a:solidFill>
              </a:rPr>
              <a:t>Курсы повышения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5093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05064"/>
            <a:ext cx="727280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Теория и технология ведения занятий по программе </a:t>
            </a:r>
            <a:br>
              <a:rPr lang="ru-RU" sz="2400" dirty="0" smtClean="0"/>
            </a:br>
            <a:r>
              <a:rPr lang="ru-RU" sz="2400" dirty="0" smtClean="0"/>
              <a:t>«Жизненные навыки. </a:t>
            </a:r>
            <a:br>
              <a:rPr lang="ru-RU" sz="2400" dirty="0" smtClean="0"/>
            </a:br>
            <a:r>
              <a:rPr lang="ru-RU" sz="2400" dirty="0" smtClean="0"/>
              <a:t>Развитие социальных и личностных компетенций дошкольников»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8064" y="980728"/>
            <a:ext cx="2971800" cy="8290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Курсы повышения квалификации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142984"/>
            <a:ext cx="2961449" cy="2126015"/>
          </a:xfrm>
        </p:spPr>
      </p:pic>
    </p:spTree>
    <p:extLst>
      <p:ext uri="{BB962C8B-B14F-4D97-AF65-F5344CB8AC3E}">
        <p14:creationId xmlns:p14="http://schemas.microsoft.com/office/powerpoint/2010/main" xmlns="" val="395000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264696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Коррекционные занятия с детьми с общим недоразвитием речи</a:t>
            </a:r>
            <a:br>
              <a:rPr lang="ru-RU" sz="2400" b="1" i="1" dirty="0" smtClean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2"/>
          </p:nvPr>
        </p:nvSpPr>
        <p:spPr>
          <a:xfrm>
            <a:off x="2915816" y="5661248"/>
            <a:ext cx="5666839" cy="72008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Программа </a:t>
            </a:r>
          </a:p>
          <a:p>
            <a:pPr algn="ctr"/>
            <a:r>
              <a:rPr lang="ru-RU" sz="1800" dirty="0" smtClean="0"/>
              <a:t> для логопедической группы детского сада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2428868"/>
            <a:ext cx="2478724" cy="1817580"/>
          </a:xfrm>
        </p:spPr>
      </p:pic>
    </p:spTree>
    <p:extLst>
      <p:ext uri="{BB962C8B-B14F-4D97-AF65-F5344CB8AC3E}">
        <p14:creationId xmlns:p14="http://schemas.microsoft.com/office/powerpoint/2010/main" xmlns="" val="480604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76672"/>
            <a:ext cx="4123928" cy="1187152"/>
          </a:xfrm>
        </p:spPr>
        <p:txBody>
          <a:bodyPr>
            <a:noAutofit/>
          </a:bodyPr>
          <a:lstStyle/>
          <a:p>
            <a:r>
              <a:rPr lang="ru-RU" sz="2400" dirty="0"/>
              <a:t>Социальная готовность детей к школе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2"/>
          </p:nvPr>
        </p:nvSpPr>
        <p:spPr>
          <a:xfrm>
            <a:off x="6300191" y="2132856"/>
            <a:ext cx="2448273" cy="352105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Занятия для детей </a:t>
            </a:r>
          </a:p>
          <a:p>
            <a:r>
              <a:rPr lang="ru-RU" sz="1800" dirty="0" smtClean="0"/>
              <a:t>подготовительной </a:t>
            </a:r>
            <a:r>
              <a:rPr lang="ru-RU" sz="1800" dirty="0"/>
              <a:t>к школе </a:t>
            </a:r>
            <a:r>
              <a:rPr lang="ru-RU" sz="1800" dirty="0" smtClean="0"/>
              <a:t>группы</a:t>
            </a:r>
            <a:endParaRPr lang="ru-RU" sz="1800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761372" y="2132856"/>
            <a:ext cx="5538820" cy="3521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2214554"/>
            <a:ext cx="3461230" cy="25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8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1311424"/>
          </a:xfrm>
        </p:spPr>
        <p:txBody>
          <a:bodyPr>
            <a:noAutofit/>
          </a:bodyPr>
          <a:lstStyle/>
          <a:p>
            <a:r>
              <a:rPr lang="ru-RU" sz="2400" dirty="0" smtClean="0"/>
              <a:t>Жизненные навыки дошкольников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2"/>
          </p:nvPr>
        </p:nvSpPr>
        <p:spPr>
          <a:xfrm>
            <a:off x="5538847" y="3861048"/>
            <a:ext cx="2971800" cy="17928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Внедрение программы для детей </a:t>
            </a:r>
          </a:p>
          <a:p>
            <a:r>
              <a:rPr lang="ru-RU" sz="1800" dirty="0"/>
              <a:t>с</a:t>
            </a:r>
            <a:r>
              <a:rPr lang="ru-RU" sz="1800" dirty="0" smtClean="0"/>
              <a:t>тарших</a:t>
            </a:r>
          </a:p>
          <a:p>
            <a:r>
              <a:rPr lang="ru-RU" sz="1800" dirty="0" smtClean="0"/>
              <a:t>и подготовительных </a:t>
            </a:r>
          </a:p>
          <a:p>
            <a:r>
              <a:rPr lang="ru-RU" sz="1800" dirty="0" smtClean="0"/>
              <a:t>к школе групп</a:t>
            </a:r>
            <a:endParaRPr lang="ru-RU" sz="1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1714488"/>
            <a:ext cx="2460812" cy="3281082"/>
          </a:xfrm>
        </p:spPr>
      </p:pic>
    </p:spTree>
    <p:extLst>
      <p:ext uri="{BB962C8B-B14F-4D97-AF65-F5344CB8AC3E}">
        <p14:creationId xmlns:p14="http://schemas.microsoft.com/office/powerpoint/2010/main" xmlns="" val="28885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педагогическим коллективом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1571612"/>
            <a:ext cx="3357586" cy="2518189"/>
          </a:xfrm>
        </p:spPr>
      </p:pic>
    </p:spTree>
    <p:extLst>
      <p:ext uri="{BB962C8B-B14F-4D97-AF65-F5344CB8AC3E}">
        <p14:creationId xmlns:p14="http://schemas.microsoft.com/office/powerpoint/2010/main" xmlns="" val="39610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3835896" cy="12744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Общественная работа 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283968" y="620688"/>
            <a:ext cx="4305672" cy="31660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611560" y="4149080"/>
            <a:ext cx="4626159" cy="1562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Уполномоченный </a:t>
            </a:r>
            <a:r>
              <a:rPr lang="ru-RU" sz="1800" b="1" dirty="0"/>
              <a:t>по защите прав участников образовательного процесса в дошкольном образовательном учреждении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1571612"/>
            <a:ext cx="3333900" cy="24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7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101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Шишкова  Елена Анатольевна</vt:lpstr>
      <vt:lpstr>Негосударственное образовательное учреждение высшего профессионального образования  Сергиево-Посадский гуманитарный институт</vt:lpstr>
      <vt:lpstr>Разрешение конфликтных ситуаций в образовательной среде</vt:lpstr>
      <vt:lpstr>Теория и технология ведения занятий по программе  «Жизненные навыки.  Развитие социальных и личностных компетенций дошкольников»</vt:lpstr>
      <vt:lpstr>Коррекционные занятия с детьми с общим недоразвитием речи </vt:lpstr>
      <vt:lpstr>Социальная готовность детей к школе</vt:lpstr>
      <vt:lpstr>Жизненные навыки дошкольников</vt:lpstr>
      <vt:lpstr>Работа с педагогическим коллективом</vt:lpstr>
      <vt:lpstr>Общественная работа </vt:lpstr>
      <vt:lpstr>Праздники и          развлечения</vt:lpstr>
      <vt:lpstr>Тематические занятия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Шишкова  Елена Анатольевна</dc:title>
  <dc:creator>Шишков</dc:creator>
  <cp:lastModifiedBy>1</cp:lastModifiedBy>
  <cp:revision>30</cp:revision>
  <dcterms:created xsi:type="dcterms:W3CDTF">2010-09-15T11:59:21Z</dcterms:created>
  <dcterms:modified xsi:type="dcterms:W3CDTF">2010-11-03T15:54:34Z</dcterms:modified>
</cp:coreProperties>
</file>