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5E440-C55B-4E5B-82E5-37432F66C285}" type="doc">
      <dgm:prSet loTypeId="urn:microsoft.com/office/officeart/2005/8/layout/target3" loCatId="relationship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F014D27-5BA6-48FA-BDC0-76AA149E5187}">
      <dgm:prSet phldrT="[Текст]" custT="1"/>
      <dgm:spPr/>
      <dgm:t>
        <a:bodyPr/>
        <a:lstStyle/>
        <a:p>
          <a:r>
            <a:rPr lang="ru-RU" sz="2800" i="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rPr>
            <a:t>Работа с учащимися</a:t>
          </a:r>
          <a:endParaRPr lang="ru-RU" sz="2800" i="0" dirty="0">
            <a:solidFill>
              <a:schemeClr val="accent5">
                <a:lumMod val="50000"/>
              </a:schemeClr>
            </a:solidFill>
            <a:latin typeface="Bookman Old Style" pitchFamily="18" charset="0"/>
          </a:endParaRPr>
        </a:p>
      </dgm:t>
    </dgm:pt>
    <dgm:pt modelId="{716F3DD3-D236-41BF-B7A6-D5B366D8FAD9}" type="parTrans" cxnId="{91F2C8CE-DF18-4AF2-9D91-F201E9C86C25}">
      <dgm:prSet/>
      <dgm:spPr/>
      <dgm:t>
        <a:bodyPr/>
        <a:lstStyle/>
        <a:p>
          <a:endParaRPr lang="ru-RU"/>
        </a:p>
      </dgm:t>
    </dgm:pt>
    <dgm:pt modelId="{4CFD4583-5809-415B-8B40-221AB54FE9A5}" type="sibTrans" cxnId="{91F2C8CE-DF18-4AF2-9D91-F201E9C86C25}">
      <dgm:prSet/>
      <dgm:spPr/>
      <dgm:t>
        <a:bodyPr/>
        <a:lstStyle/>
        <a:p>
          <a:endParaRPr lang="ru-RU"/>
        </a:p>
      </dgm:t>
    </dgm:pt>
    <dgm:pt modelId="{2F76EABC-BD15-4BEF-B831-A6C82D55653A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Диагностическая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7A02948A-072C-4079-8287-D0650C970CAC}" type="parTrans" cxnId="{DE5B97FB-1B52-456C-A7BD-486C907F8C39}">
      <dgm:prSet/>
      <dgm:spPr/>
      <dgm:t>
        <a:bodyPr/>
        <a:lstStyle/>
        <a:p>
          <a:endParaRPr lang="ru-RU"/>
        </a:p>
      </dgm:t>
    </dgm:pt>
    <dgm:pt modelId="{A0A366F9-F578-484B-9ED1-303D2F05763B}" type="sibTrans" cxnId="{DE5B97FB-1B52-456C-A7BD-486C907F8C39}">
      <dgm:prSet/>
      <dgm:spPr/>
      <dgm:t>
        <a:bodyPr/>
        <a:lstStyle/>
        <a:p>
          <a:endParaRPr lang="ru-RU"/>
        </a:p>
      </dgm:t>
    </dgm:pt>
    <dgm:pt modelId="{2C72089D-4DBA-4D9B-8F9A-480CBA81B6A9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Коррекционно-развивающая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D18514D2-50FA-4EDF-84EC-13E931A2E1D2}" type="parTrans" cxnId="{41B61AD7-A363-41B7-B735-205B49D38E6C}">
      <dgm:prSet/>
      <dgm:spPr/>
      <dgm:t>
        <a:bodyPr/>
        <a:lstStyle/>
        <a:p>
          <a:endParaRPr lang="ru-RU"/>
        </a:p>
      </dgm:t>
    </dgm:pt>
    <dgm:pt modelId="{2A4129E5-27E8-4518-9C37-5D2A385A2E3E}" type="sibTrans" cxnId="{41B61AD7-A363-41B7-B735-205B49D38E6C}">
      <dgm:prSet/>
      <dgm:spPr/>
      <dgm:t>
        <a:bodyPr/>
        <a:lstStyle/>
        <a:p>
          <a:endParaRPr lang="ru-RU"/>
        </a:p>
      </dgm:t>
    </dgm:pt>
    <dgm:pt modelId="{60B73959-6153-4D99-A134-954B2E2330D6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rPr>
            <a:t>Работа с родителями</a:t>
          </a:r>
          <a:endParaRPr lang="ru-RU" sz="2800" dirty="0">
            <a:solidFill>
              <a:schemeClr val="accent5">
                <a:lumMod val="50000"/>
              </a:schemeClr>
            </a:solidFill>
            <a:latin typeface="Bookman Old Style" pitchFamily="18" charset="0"/>
          </a:endParaRPr>
        </a:p>
      </dgm:t>
    </dgm:pt>
    <dgm:pt modelId="{7792FFBE-80D5-4C79-A970-2B24232F0D31}" type="parTrans" cxnId="{0DDDCECE-4562-41DF-800F-B80934C4674C}">
      <dgm:prSet/>
      <dgm:spPr/>
      <dgm:t>
        <a:bodyPr/>
        <a:lstStyle/>
        <a:p>
          <a:endParaRPr lang="ru-RU"/>
        </a:p>
      </dgm:t>
    </dgm:pt>
    <dgm:pt modelId="{927BAFB4-5AD0-47D0-B64C-617129781F17}" type="sibTrans" cxnId="{0DDDCECE-4562-41DF-800F-B80934C4674C}">
      <dgm:prSet/>
      <dgm:spPr/>
      <dgm:t>
        <a:bodyPr/>
        <a:lstStyle/>
        <a:p>
          <a:endParaRPr lang="ru-RU"/>
        </a:p>
      </dgm:t>
    </dgm:pt>
    <dgm:pt modelId="{9C4E5421-1079-44DB-9DC9-77203FEA043B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Консультативная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E9AE2B02-BE9B-468D-8BEE-1D56068DEBC4}" type="parTrans" cxnId="{02ECB60B-E5F8-4F48-A1B7-A95CCE3D13FD}">
      <dgm:prSet/>
      <dgm:spPr/>
      <dgm:t>
        <a:bodyPr/>
        <a:lstStyle/>
        <a:p>
          <a:endParaRPr lang="ru-RU"/>
        </a:p>
      </dgm:t>
    </dgm:pt>
    <dgm:pt modelId="{22FA2181-4BE5-4B7D-A6A4-64E757C2FD0F}" type="sibTrans" cxnId="{02ECB60B-E5F8-4F48-A1B7-A95CCE3D13FD}">
      <dgm:prSet/>
      <dgm:spPr/>
      <dgm:t>
        <a:bodyPr/>
        <a:lstStyle/>
        <a:p>
          <a:endParaRPr lang="ru-RU"/>
        </a:p>
      </dgm:t>
    </dgm:pt>
    <dgm:pt modelId="{1E86F1AD-B7FA-40E8-9A4B-F330DDA080D9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Просветительская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1AEF1D74-0E56-4566-9DEA-BCD02FFC7539}" type="parTrans" cxnId="{CDA0297D-C457-4345-B7B9-BF31D6DA7C04}">
      <dgm:prSet/>
      <dgm:spPr/>
      <dgm:t>
        <a:bodyPr/>
        <a:lstStyle/>
        <a:p>
          <a:endParaRPr lang="ru-RU"/>
        </a:p>
      </dgm:t>
    </dgm:pt>
    <dgm:pt modelId="{D8E14D4D-6B88-4109-8090-FD750BA75572}" type="sibTrans" cxnId="{CDA0297D-C457-4345-B7B9-BF31D6DA7C04}">
      <dgm:prSet/>
      <dgm:spPr/>
      <dgm:t>
        <a:bodyPr/>
        <a:lstStyle/>
        <a:p>
          <a:endParaRPr lang="ru-RU"/>
        </a:p>
      </dgm:t>
    </dgm:pt>
    <dgm:pt modelId="{CA5A6325-BC29-49B3-996D-D158E8B98493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5">
                  <a:lumMod val="50000"/>
                </a:schemeClr>
              </a:solidFill>
              <a:latin typeface="Bookman Old Style" pitchFamily="18" charset="0"/>
            </a:rPr>
            <a:t>Работа с педагогами</a:t>
          </a:r>
          <a:endParaRPr lang="ru-RU" sz="2800" dirty="0">
            <a:solidFill>
              <a:schemeClr val="accent5">
                <a:lumMod val="50000"/>
              </a:schemeClr>
            </a:solidFill>
            <a:latin typeface="Bookman Old Style" pitchFamily="18" charset="0"/>
          </a:endParaRPr>
        </a:p>
      </dgm:t>
    </dgm:pt>
    <dgm:pt modelId="{23B68353-1CD3-49B1-BEC9-B41F0492B05C}" type="parTrans" cxnId="{EC76D6DC-456A-4C8E-82E8-0D0A91B0D19E}">
      <dgm:prSet/>
      <dgm:spPr/>
      <dgm:t>
        <a:bodyPr/>
        <a:lstStyle/>
        <a:p>
          <a:endParaRPr lang="ru-RU"/>
        </a:p>
      </dgm:t>
    </dgm:pt>
    <dgm:pt modelId="{18F6983F-0506-401F-A494-F00E1820AB17}" type="sibTrans" cxnId="{EC76D6DC-456A-4C8E-82E8-0D0A91B0D19E}">
      <dgm:prSet/>
      <dgm:spPr/>
      <dgm:t>
        <a:bodyPr/>
        <a:lstStyle/>
        <a:p>
          <a:endParaRPr lang="ru-RU"/>
        </a:p>
      </dgm:t>
    </dgm:pt>
    <dgm:pt modelId="{C0DEADF0-D068-4BB6-85BF-284B3E77F393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rPr>
            <a:t>Просветительская</a:t>
          </a:r>
          <a:endParaRPr lang="ru-RU" dirty="0">
            <a:solidFill>
              <a:schemeClr val="accent5">
                <a:lumMod val="75000"/>
              </a:schemeClr>
            </a:solidFill>
            <a:latin typeface="Bookman Old Style" pitchFamily="18" charset="0"/>
          </a:endParaRPr>
        </a:p>
      </dgm:t>
    </dgm:pt>
    <dgm:pt modelId="{88A3CDA8-E0EC-410A-98DF-4A8768739FDF}" type="parTrans" cxnId="{3DEC0629-CC40-4D6F-B17A-1E043656D34A}">
      <dgm:prSet/>
      <dgm:spPr/>
      <dgm:t>
        <a:bodyPr/>
        <a:lstStyle/>
        <a:p>
          <a:endParaRPr lang="ru-RU"/>
        </a:p>
      </dgm:t>
    </dgm:pt>
    <dgm:pt modelId="{7B845A5F-D23C-4D8B-B0B6-F068C8FA707D}" type="sibTrans" cxnId="{3DEC0629-CC40-4D6F-B17A-1E043656D34A}">
      <dgm:prSet/>
      <dgm:spPr/>
      <dgm:t>
        <a:bodyPr/>
        <a:lstStyle/>
        <a:p>
          <a:endParaRPr lang="ru-RU"/>
        </a:p>
      </dgm:t>
    </dgm:pt>
    <dgm:pt modelId="{7070C75C-2077-43BC-8F3A-2B1B5CCBF883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rPr>
            <a:t>Развивающая</a:t>
          </a:r>
          <a:endParaRPr lang="ru-RU" dirty="0">
            <a:solidFill>
              <a:schemeClr val="accent5">
                <a:lumMod val="75000"/>
              </a:schemeClr>
            </a:solidFill>
            <a:latin typeface="Bookman Old Style" pitchFamily="18" charset="0"/>
          </a:endParaRPr>
        </a:p>
      </dgm:t>
    </dgm:pt>
    <dgm:pt modelId="{0A91F6FE-9D53-4228-9936-15BF68D3B76B}" type="parTrans" cxnId="{6E9CE6C9-4646-4533-B037-5BA37D5536D1}">
      <dgm:prSet/>
      <dgm:spPr/>
      <dgm:t>
        <a:bodyPr/>
        <a:lstStyle/>
        <a:p>
          <a:endParaRPr lang="ru-RU"/>
        </a:p>
      </dgm:t>
    </dgm:pt>
    <dgm:pt modelId="{3BC205B9-1EEE-4F6F-B40A-9F6C07FAF3DC}" type="sibTrans" cxnId="{6E9CE6C9-4646-4533-B037-5BA37D5536D1}">
      <dgm:prSet/>
      <dgm:spPr/>
      <dgm:t>
        <a:bodyPr/>
        <a:lstStyle/>
        <a:p>
          <a:endParaRPr lang="ru-RU"/>
        </a:p>
      </dgm:t>
    </dgm:pt>
    <dgm:pt modelId="{BB383743-5B77-454A-B771-562398C41F6C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Консультативная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58FD5292-8C9C-4E00-A97B-DFEF08E740FF}" type="parTrans" cxnId="{31EBBF82-BBD7-4ABB-A5E3-377DC5C3F147}">
      <dgm:prSet/>
      <dgm:spPr/>
      <dgm:t>
        <a:bodyPr/>
        <a:lstStyle/>
        <a:p>
          <a:endParaRPr lang="ru-RU"/>
        </a:p>
      </dgm:t>
    </dgm:pt>
    <dgm:pt modelId="{319CA36E-3947-46B3-9BFB-B88B0082A409}" type="sibTrans" cxnId="{31EBBF82-BBD7-4ABB-A5E3-377DC5C3F147}">
      <dgm:prSet/>
      <dgm:spPr/>
      <dgm:t>
        <a:bodyPr/>
        <a:lstStyle/>
        <a:p>
          <a:endParaRPr lang="ru-RU"/>
        </a:p>
      </dgm:t>
    </dgm:pt>
    <dgm:pt modelId="{020BE3B5-F34F-49D2-A22D-A5FDF2523D02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rPr>
            <a:t>Диагностическая</a:t>
          </a:r>
          <a:endParaRPr lang="ru-RU" dirty="0">
            <a:solidFill>
              <a:schemeClr val="accent3">
                <a:lumMod val="50000"/>
              </a:schemeClr>
            </a:solidFill>
            <a:latin typeface="Bookman Old Style" pitchFamily="18" charset="0"/>
          </a:endParaRPr>
        </a:p>
      </dgm:t>
    </dgm:pt>
    <dgm:pt modelId="{518D8C66-A070-4F4A-9B08-2ECC8264918F}" type="parTrans" cxnId="{E1F4A314-47C8-457D-AAAE-D7BC7CA5BBF5}">
      <dgm:prSet/>
      <dgm:spPr/>
    </dgm:pt>
    <dgm:pt modelId="{9CD3E991-97EC-41A8-9005-E29D83362DCE}" type="sibTrans" cxnId="{E1F4A314-47C8-457D-AAAE-D7BC7CA5BBF5}">
      <dgm:prSet/>
      <dgm:spPr/>
    </dgm:pt>
    <dgm:pt modelId="{FC30B2CA-232E-464E-B624-765604D7D31A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75000"/>
                </a:schemeClr>
              </a:solidFill>
              <a:latin typeface="Bookman Old Style" pitchFamily="18" charset="0"/>
            </a:rPr>
            <a:t>Психотерапевтическая</a:t>
          </a:r>
          <a:endParaRPr lang="ru-RU" dirty="0">
            <a:solidFill>
              <a:schemeClr val="accent5">
                <a:lumMod val="75000"/>
              </a:schemeClr>
            </a:solidFill>
            <a:latin typeface="Bookman Old Style" pitchFamily="18" charset="0"/>
          </a:endParaRPr>
        </a:p>
      </dgm:t>
    </dgm:pt>
    <dgm:pt modelId="{E0CC07F6-66F1-46F6-B455-FBC740DCAA45}" type="parTrans" cxnId="{2B28C18C-21FE-4D24-B70C-6159DBDA9667}">
      <dgm:prSet/>
      <dgm:spPr/>
    </dgm:pt>
    <dgm:pt modelId="{BC639643-270F-45FB-8BFC-77B9C2C9A68F}" type="sibTrans" cxnId="{2B28C18C-21FE-4D24-B70C-6159DBDA9667}">
      <dgm:prSet/>
      <dgm:spPr/>
    </dgm:pt>
    <dgm:pt modelId="{BA3A9219-8497-42BF-A822-7F92FFE356E4}" type="pres">
      <dgm:prSet presAssocID="{2FD5E440-C55B-4E5B-82E5-37432F66C28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0DCC87-5FE6-459F-805A-5EE47DC6159B}" type="pres">
      <dgm:prSet presAssocID="{FF014D27-5BA6-48FA-BDC0-76AA149E5187}" presName="circle1" presStyleLbl="node1" presStyleIdx="0" presStyleCnt="3"/>
      <dgm:spPr/>
    </dgm:pt>
    <dgm:pt modelId="{7C20A973-3DCD-4505-863C-A1568EBEEDF3}" type="pres">
      <dgm:prSet presAssocID="{FF014D27-5BA6-48FA-BDC0-76AA149E5187}" presName="space" presStyleCnt="0"/>
      <dgm:spPr/>
    </dgm:pt>
    <dgm:pt modelId="{F82FD438-5B80-4836-9119-ADDD3EDD3733}" type="pres">
      <dgm:prSet presAssocID="{FF014D27-5BA6-48FA-BDC0-76AA149E5187}" presName="rect1" presStyleLbl="alignAcc1" presStyleIdx="0" presStyleCnt="3"/>
      <dgm:spPr/>
      <dgm:t>
        <a:bodyPr/>
        <a:lstStyle/>
        <a:p>
          <a:endParaRPr lang="ru-RU"/>
        </a:p>
      </dgm:t>
    </dgm:pt>
    <dgm:pt modelId="{258C4D8A-9649-4395-8215-C75AFE8941B6}" type="pres">
      <dgm:prSet presAssocID="{60B73959-6153-4D99-A134-954B2E2330D6}" presName="vertSpace2" presStyleLbl="node1" presStyleIdx="0" presStyleCnt="3"/>
      <dgm:spPr/>
    </dgm:pt>
    <dgm:pt modelId="{3B50C054-00CB-444F-A5C3-DA91E58DB462}" type="pres">
      <dgm:prSet presAssocID="{60B73959-6153-4D99-A134-954B2E2330D6}" presName="circle2" presStyleLbl="node1" presStyleIdx="1" presStyleCnt="3"/>
      <dgm:spPr/>
    </dgm:pt>
    <dgm:pt modelId="{BFDB60BB-5BED-43DF-AD20-E75F8DF0E75E}" type="pres">
      <dgm:prSet presAssocID="{60B73959-6153-4D99-A134-954B2E2330D6}" presName="rect2" presStyleLbl="alignAcc1" presStyleIdx="1" presStyleCnt="3" custLinFactNeighborX="-26" custLinFactNeighborY="173"/>
      <dgm:spPr/>
      <dgm:t>
        <a:bodyPr/>
        <a:lstStyle/>
        <a:p>
          <a:endParaRPr lang="ru-RU"/>
        </a:p>
      </dgm:t>
    </dgm:pt>
    <dgm:pt modelId="{8C5BEC7F-C826-42D1-8A09-A15E08EA7E26}" type="pres">
      <dgm:prSet presAssocID="{CA5A6325-BC29-49B3-996D-D158E8B98493}" presName="vertSpace3" presStyleLbl="node1" presStyleIdx="1" presStyleCnt="3"/>
      <dgm:spPr/>
    </dgm:pt>
    <dgm:pt modelId="{ECA11FE5-FEE6-4AEB-8BC7-A9469EC3799C}" type="pres">
      <dgm:prSet presAssocID="{CA5A6325-BC29-49B3-996D-D158E8B98493}" presName="circle3" presStyleLbl="node1" presStyleIdx="2" presStyleCnt="3"/>
      <dgm:spPr/>
    </dgm:pt>
    <dgm:pt modelId="{A5224981-E24E-44BF-AE72-83CF0124E823}" type="pres">
      <dgm:prSet presAssocID="{CA5A6325-BC29-49B3-996D-D158E8B98493}" presName="rect3" presStyleLbl="alignAcc1" presStyleIdx="2" presStyleCnt="3"/>
      <dgm:spPr/>
      <dgm:t>
        <a:bodyPr/>
        <a:lstStyle/>
        <a:p>
          <a:endParaRPr lang="ru-RU"/>
        </a:p>
      </dgm:t>
    </dgm:pt>
    <dgm:pt modelId="{2FA88478-6820-4DF2-973D-710E3DB3F427}" type="pres">
      <dgm:prSet presAssocID="{FF014D27-5BA6-48FA-BDC0-76AA149E518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2A6D2-FC75-4B5A-B3EC-0DECD1095A9F}" type="pres">
      <dgm:prSet presAssocID="{FF014D27-5BA6-48FA-BDC0-76AA149E518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85BF3-EA0A-4163-8A1B-14AAAAB5CA99}" type="pres">
      <dgm:prSet presAssocID="{60B73959-6153-4D99-A134-954B2E2330D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3E1B4-BDEA-4880-BF2C-4E8D6845EE73}" type="pres">
      <dgm:prSet presAssocID="{60B73959-6153-4D99-A134-954B2E2330D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7389E-AC5F-48F9-A176-55FDD07A1459}" type="pres">
      <dgm:prSet presAssocID="{CA5A6325-BC29-49B3-996D-D158E8B9849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C574C-ED0F-4430-8012-39B5CFC39974}" type="pres">
      <dgm:prSet presAssocID="{CA5A6325-BC29-49B3-996D-D158E8B9849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CB60B-E5F8-4F48-A1B7-A95CCE3D13FD}" srcId="{60B73959-6153-4D99-A134-954B2E2330D6}" destId="{9C4E5421-1079-44DB-9DC9-77203FEA043B}" srcOrd="0" destOrd="0" parTransId="{E9AE2B02-BE9B-468D-8BEE-1D56068DEBC4}" sibTransId="{22FA2181-4BE5-4B7D-A6A4-64E757C2FD0F}"/>
    <dgm:cxn modelId="{DE5B97FB-1B52-456C-A7BD-486C907F8C39}" srcId="{FF014D27-5BA6-48FA-BDC0-76AA149E5187}" destId="{2F76EABC-BD15-4BEF-B831-A6C82D55653A}" srcOrd="1" destOrd="0" parTransId="{7A02948A-072C-4079-8287-D0650C970CAC}" sibTransId="{A0A366F9-F578-484B-9ED1-303D2F05763B}"/>
    <dgm:cxn modelId="{D7CAC8FC-447C-4DD4-8318-63D4F9B9F384}" type="presOf" srcId="{9C4E5421-1079-44DB-9DC9-77203FEA043B}" destId="{CCE3E1B4-BDEA-4880-BF2C-4E8D6845EE73}" srcOrd="0" destOrd="0" presId="urn:microsoft.com/office/officeart/2005/8/layout/target3"/>
    <dgm:cxn modelId="{B4786C80-2167-4D8F-8201-8720CE5CAB4B}" type="presOf" srcId="{60B73959-6153-4D99-A134-954B2E2330D6}" destId="{E4E85BF3-EA0A-4163-8A1B-14AAAAB5CA99}" srcOrd="1" destOrd="0" presId="urn:microsoft.com/office/officeart/2005/8/layout/target3"/>
    <dgm:cxn modelId="{D2FD53FA-C8CD-4F45-8849-C294DB151C1C}" type="presOf" srcId="{60B73959-6153-4D99-A134-954B2E2330D6}" destId="{BFDB60BB-5BED-43DF-AD20-E75F8DF0E75E}" srcOrd="0" destOrd="0" presId="urn:microsoft.com/office/officeart/2005/8/layout/target3"/>
    <dgm:cxn modelId="{56939367-4B8E-4D5B-89C9-5694F5B0212A}" type="presOf" srcId="{FC30B2CA-232E-464E-B624-765604D7D31A}" destId="{C34C574C-ED0F-4430-8012-39B5CFC39974}" srcOrd="0" destOrd="2" presId="urn:microsoft.com/office/officeart/2005/8/layout/target3"/>
    <dgm:cxn modelId="{31EBBF82-BBD7-4ABB-A5E3-377DC5C3F147}" srcId="{FF014D27-5BA6-48FA-BDC0-76AA149E5187}" destId="{BB383743-5B77-454A-B771-562398C41F6C}" srcOrd="0" destOrd="0" parTransId="{58FD5292-8C9C-4E00-A97B-DFEF08E740FF}" sibTransId="{319CA36E-3947-46B3-9BFB-B88B0082A409}"/>
    <dgm:cxn modelId="{D7605067-78E3-4568-A5A5-7B881AE773EC}" type="presOf" srcId="{2C72089D-4DBA-4D9B-8F9A-480CBA81B6A9}" destId="{88B2A6D2-FC75-4B5A-B3EC-0DECD1095A9F}" srcOrd="0" destOrd="2" presId="urn:microsoft.com/office/officeart/2005/8/layout/target3"/>
    <dgm:cxn modelId="{6E9CE6C9-4646-4533-B037-5BA37D5536D1}" srcId="{CA5A6325-BC29-49B3-996D-D158E8B98493}" destId="{7070C75C-2077-43BC-8F3A-2B1B5CCBF883}" srcOrd="1" destOrd="0" parTransId="{0A91F6FE-9D53-4228-9936-15BF68D3B76B}" sibTransId="{3BC205B9-1EEE-4F6F-B40A-9F6C07FAF3DC}"/>
    <dgm:cxn modelId="{EC76D6DC-456A-4C8E-82E8-0D0A91B0D19E}" srcId="{2FD5E440-C55B-4E5B-82E5-37432F66C285}" destId="{CA5A6325-BC29-49B3-996D-D158E8B98493}" srcOrd="2" destOrd="0" parTransId="{23B68353-1CD3-49B1-BEC9-B41F0492B05C}" sibTransId="{18F6983F-0506-401F-A494-F00E1820AB17}"/>
    <dgm:cxn modelId="{A273F72F-950A-4A67-A92C-4121D4D9DD96}" type="presOf" srcId="{2FD5E440-C55B-4E5B-82E5-37432F66C285}" destId="{BA3A9219-8497-42BF-A822-7F92FFE356E4}" srcOrd="0" destOrd="0" presId="urn:microsoft.com/office/officeart/2005/8/layout/target3"/>
    <dgm:cxn modelId="{E1F4A314-47C8-457D-AAAE-D7BC7CA5BBF5}" srcId="{60B73959-6153-4D99-A134-954B2E2330D6}" destId="{020BE3B5-F34F-49D2-A22D-A5FDF2523D02}" srcOrd="2" destOrd="0" parTransId="{518D8C66-A070-4F4A-9B08-2ECC8264918F}" sibTransId="{9CD3E991-97EC-41A8-9005-E29D83362DCE}"/>
    <dgm:cxn modelId="{0DDDCECE-4562-41DF-800F-B80934C4674C}" srcId="{2FD5E440-C55B-4E5B-82E5-37432F66C285}" destId="{60B73959-6153-4D99-A134-954B2E2330D6}" srcOrd="1" destOrd="0" parTransId="{7792FFBE-80D5-4C79-A970-2B24232F0D31}" sibTransId="{927BAFB4-5AD0-47D0-B64C-617129781F17}"/>
    <dgm:cxn modelId="{CDA0297D-C457-4345-B7B9-BF31D6DA7C04}" srcId="{60B73959-6153-4D99-A134-954B2E2330D6}" destId="{1E86F1AD-B7FA-40E8-9A4B-F330DDA080D9}" srcOrd="1" destOrd="0" parTransId="{1AEF1D74-0E56-4566-9DEA-BCD02FFC7539}" sibTransId="{D8E14D4D-6B88-4109-8090-FD750BA75572}"/>
    <dgm:cxn modelId="{3DD068A3-8639-4F74-AD77-64582E86AFF1}" type="presOf" srcId="{CA5A6325-BC29-49B3-996D-D158E8B98493}" destId="{9F17389E-AC5F-48F9-A176-55FDD07A1459}" srcOrd="1" destOrd="0" presId="urn:microsoft.com/office/officeart/2005/8/layout/target3"/>
    <dgm:cxn modelId="{6A1F1884-8332-4F0C-8F40-D197EA3562A3}" type="presOf" srcId="{C0DEADF0-D068-4BB6-85BF-284B3E77F393}" destId="{C34C574C-ED0F-4430-8012-39B5CFC39974}" srcOrd="0" destOrd="0" presId="urn:microsoft.com/office/officeart/2005/8/layout/target3"/>
    <dgm:cxn modelId="{2B28C18C-21FE-4D24-B70C-6159DBDA9667}" srcId="{CA5A6325-BC29-49B3-996D-D158E8B98493}" destId="{FC30B2CA-232E-464E-B624-765604D7D31A}" srcOrd="2" destOrd="0" parTransId="{E0CC07F6-66F1-46F6-B455-FBC740DCAA45}" sibTransId="{BC639643-270F-45FB-8BFC-77B9C2C9A68F}"/>
    <dgm:cxn modelId="{2193910B-1218-4A45-AC88-2B3A346CCC39}" type="presOf" srcId="{020BE3B5-F34F-49D2-A22D-A5FDF2523D02}" destId="{CCE3E1B4-BDEA-4880-BF2C-4E8D6845EE73}" srcOrd="0" destOrd="2" presId="urn:microsoft.com/office/officeart/2005/8/layout/target3"/>
    <dgm:cxn modelId="{0A38288C-2DCA-41CA-8039-CC607A5C7850}" type="presOf" srcId="{FF014D27-5BA6-48FA-BDC0-76AA149E5187}" destId="{2FA88478-6820-4DF2-973D-710E3DB3F427}" srcOrd="1" destOrd="0" presId="urn:microsoft.com/office/officeart/2005/8/layout/target3"/>
    <dgm:cxn modelId="{AFC9C80C-00B0-4A62-9795-16CD1F1DA368}" type="presOf" srcId="{2F76EABC-BD15-4BEF-B831-A6C82D55653A}" destId="{88B2A6D2-FC75-4B5A-B3EC-0DECD1095A9F}" srcOrd="0" destOrd="1" presId="urn:microsoft.com/office/officeart/2005/8/layout/target3"/>
    <dgm:cxn modelId="{49B815A0-ECA2-4BE9-8BF3-A0DDC348760A}" type="presOf" srcId="{7070C75C-2077-43BC-8F3A-2B1B5CCBF883}" destId="{C34C574C-ED0F-4430-8012-39B5CFC39974}" srcOrd="0" destOrd="1" presId="urn:microsoft.com/office/officeart/2005/8/layout/target3"/>
    <dgm:cxn modelId="{49DD4316-1E0A-4509-8C3A-A33B804FAD0E}" type="presOf" srcId="{1E86F1AD-B7FA-40E8-9A4B-F330DDA080D9}" destId="{CCE3E1B4-BDEA-4880-BF2C-4E8D6845EE73}" srcOrd="0" destOrd="1" presId="urn:microsoft.com/office/officeart/2005/8/layout/target3"/>
    <dgm:cxn modelId="{C86B02EB-22C1-43F4-8128-ADDDE9C0E195}" type="presOf" srcId="{FF014D27-5BA6-48FA-BDC0-76AA149E5187}" destId="{F82FD438-5B80-4836-9119-ADDD3EDD3733}" srcOrd="0" destOrd="0" presId="urn:microsoft.com/office/officeart/2005/8/layout/target3"/>
    <dgm:cxn modelId="{D8172287-BC6E-45AB-83B3-B78921B220DF}" type="presOf" srcId="{BB383743-5B77-454A-B771-562398C41F6C}" destId="{88B2A6D2-FC75-4B5A-B3EC-0DECD1095A9F}" srcOrd="0" destOrd="0" presId="urn:microsoft.com/office/officeart/2005/8/layout/target3"/>
    <dgm:cxn modelId="{3DEC0629-CC40-4D6F-B17A-1E043656D34A}" srcId="{CA5A6325-BC29-49B3-996D-D158E8B98493}" destId="{C0DEADF0-D068-4BB6-85BF-284B3E77F393}" srcOrd="0" destOrd="0" parTransId="{88A3CDA8-E0EC-410A-98DF-4A8768739FDF}" sibTransId="{7B845A5F-D23C-4D8B-B0B6-F068C8FA707D}"/>
    <dgm:cxn modelId="{41B61AD7-A363-41B7-B735-205B49D38E6C}" srcId="{FF014D27-5BA6-48FA-BDC0-76AA149E5187}" destId="{2C72089D-4DBA-4D9B-8F9A-480CBA81B6A9}" srcOrd="2" destOrd="0" parTransId="{D18514D2-50FA-4EDF-84EC-13E931A2E1D2}" sibTransId="{2A4129E5-27E8-4518-9C37-5D2A385A2E3E}"/>
    <dgm:cxn modelId="{7FBB69FA-B4E6-4DD7-A2FC-C9AC70FD41AA}" type="presOf" srcId="{CA5A6325-BC29-49B3-996D-D158E8B98493}" destId="{A5224981-E24E-44BF-AE72-83CF0124E823}" srcOrd="0" destOrd="0" presId="urn:microsoft.com/office/officeart/2005/8/layout/target3"/>
    <dgm:cxn modelId="{91F2C8CE-DF18-4AF2-9D91-F201E9C86C25}" srcId="{2FD5E440-C55B-4E5B-82E5-37432F66C285}" destId="{FF014D27-5BA6-48FA-BDC0-76AA149E5187}" srcOrd="0" destOrd="0" parTransId="{716F3DD3-D236-41BF-B7A6-D5B366D8FAD9}" sibTransId="{4CFD4583-5809-415B-8B40-221AB54FE9A5}"/>
    <dgm:cxn modelId="{A55924A8-F91A-4EBB-B26D-A30C5F53FF3E}" type="presParOf" srcId="{BA3A9219-8497-42BF-A822-7F92FFE356E4}" destId="{F60DCC87-5FE6-459F-805A-5EE47DC6159B}" srcOrd="0" destOrd="0" presId="urn:microsoft.com/office/officeart/2005/8/layout/target3"/>
    <dgm:cxn modelId="{C8EF66E2-3569-4852-97B5-C4E77DFB3973}" type="presParOf" srcId="{BA3A9219-8497-42BF-A822-7F92FFE356E4}" destId="{7C20A973-3DCD-4505-863C-A1568EBEEDF3}" srcOrd="1" destOrd="0" presId="urn:microsoft.com/office/officeart/2005/8/layout/target3"/>
    <dgm:cxn modelId="{73EC739A-8E47-4809-AE2D-C2EF16DA4220}" type="presParOf" srcId="{BA3A9219-8497-42BF-A822-7F92FFE356E4}" destId="{F82FD438-5B80-4836-9119-ADDD3EDD3733}" srcOrd="2" destOrd="0" presId="urn:microsoft.com/office/officeart/2005/8/layout/target3"/>
    <dgm:cxn modelId="{EB3A0A6A-B871-4417-A3C0-FCBD22EDA686}" type="presParOf" srcId="{BA3A9219-8497-42BF-A822-7F92FFE356E4}" destId="{258C4D8A-9649-4395-8215-C75AFE8941B6}" srcOrd="3" destOrd="0" presId="urn:microsoft.com/office/officeart/2005/8/layout/target3"/>
    <dgm:cxn modelId="{D3AE75E3-0328-4FCA-9DD9-44968C35205A}" type="presParOf" srcId="{BA3A9219-8497-42BF-A822-7F92FFE356E4}" destId="{3B50C054-00CB-444F-A5C3-DA91E58DB462}" srcOrd="4" destOrd="0" presId="urn:microsoft.com/office/officeart/2005/8/layout/target3"/>
    <dgm:cxn modelId="{E818E4AE-ECD7-45B1-81FE-8DF697ABA9AE}" type="presParOf" srcId="{BA3A9219-8497-42BF-A822-7F92FFE356E4}" destId="{BFDB60BB-5BED-43DF-AD20-E75F8DF0E75E}" srcOrd="5" destOrd="0" presId="urn:microsoft.com/office/officeart/2005/8/layout/target3"/>
    <dgm:cxn modelId="{4EC19827-6A40-4467-81C2-F7831C2F1FD9}" type="presParOf" srcId="{BA3A9219-8497-42BF-A822-7F92FFE356E4}" destId="{8C5BEC7F-C826-42D1-8A09-A15E08EA7E26}" srcOrd="6" destOrd="0" presId="urn:microsoft.com/office/officeart/2005/8/layout/target3"/>
    <dgm:cxn modelId="{6A5742B6-5DFD-4AF9-9B65-63CB3C6B4426}" type="presParOf" srcId="{BA3A9219-8497-42BF-A822-7F92FFE356E4}" destId="{ECA11FE5-FEE6-4AEB-8BC7-A9469EC3799C}" srcOrd="7" destOrd="0" presId="urn:microsoft.com/office/officeart/2005/8/layout/target3"/>
    <dgm:cxn modelId="{E91BE1EB-6EC3-4578-9221-3C049C6AAA02}" type="presParOf" srcId="{BA3A9219-8497-42BF-A822-7F92FFE356E4}" destId="{A5224981-E24E-44BF-AE72-83CF0124E823}" srcOrd="8" destOrd="0" presId="urn:microsoft.com/office/officeart/2005/8/layout/target3"/>
    <dgm:cxn modelId="{C0D28334-991A-450C-A978-CB872042207C}" type="presParOf" srcId="{BA3A9219-8497-42BF-A822-7F92FFE356E4}" destId="{2FA88478-6820-4DF2-973D-710E3DB3F427}" srcOrd="9" destOrd="0" presId="urn:microsoft.com/office/officeart/2005/8/layout/target3"/>
    <dgm:cxn modelId="{68DE86DB-777E-4311-B06E-52894C90EB43}" type="presParOf" srcId="{BA3A9219-8497-42BF-A822-7F92FFE356E4}" destId="{88B2A6D2-FC75-4B5A-B3EC-0DECD1095A9F}" srcOrd="10" destOrd="0" presId="urn:microsoft.com/office/officeart/2005/8/layout/target3"/>
    <dgm:cxn modelId="{C8BBE4FD-4460-419E-AD48-E6DD620E2DDC}" type="presParOf" srcId="{BA3A9219-8497-42BF-A822-7F92FFE356E4}" destId="{E4E85BF3-EA0A-4163-8A1B-14AAAAB5CA99}" srcOrd="11" destOrd="0" presId="urn:microsoft.com/office/officeart/2005/8/layout/target3"/>
    <dgm:cxn modelId="{5CAF79CA-C26D-4692-9018-1E24971E35F6}" type="presParOf" srcId="{BA3A9219-8497-42BF-A822-7F92FFE356E4}" destId="{CCE3E1B4-BDEA-4880-BF2C-4E8D6845EE73}" srcOrd="12" destOrd="0" presId="urn:microsoft.com/office/officeart/2005/8/layout/target3"/>
    <dgm:cxn modelId="{CFE238E2-506E-42A3-B968-A4320EC7DD24}" type="presParOf" srcId="{BA3A9219-8497-42BF-A822-7F92FFE356E4}" destId="{9F17389E-AC5F-48F9-A176-55FDD07A1459}" srcOrd="13" destOrd="0" presId="urn:microsoft.com/office/officeart/2005/8/layout/target3"/>
    <dgm:cxn modelId="{D1DA2954-F6B3-495C-BD9B-D2DBC9B3F054}" type="presParOf" srcId="{BA3A9219-8497-42BF-A822-7F92FFE356E4}" destId="{C34C574C-ED0F-4430-8012-39B5CFC39974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43D4A0-7419-417D-882B-5855AA90D1C7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22593D-F6BB-4437-BA6D-EF2C03467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16074-CDC0-431F-8BA8-D7185E571BBD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544F-D151-4E69-9607-38506B19F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1ADB-9A01-4FD6-A5C2-4FC4E74CDC74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103A1-763F-483E-A058-449390F0D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D787-CED9-453E-B3F0-8AFE16BDFAA8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89ED-AAA1-4048-A2E9-24F223BFA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FCD910-8BCE-479E-ABA2-AB92841B1E1D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98CB1-E068-4A0D-99BF-BA2C7E69E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46579-1772-4DDA-8356-B292F1CED8DA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11DF-358E-4D22-A34C-5AF8B3D03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D3A711-A3CB-4FF4-96AF-8DC6AFFC11D8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C3E7C-A8C7-4765-9EB3-4E810D2F3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0A0A-840B-421E-8CBD-F7603E737396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822B-42A4-4D14-B084-3FCD2A37F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A3286-0A9F-44C4-B62C-007EF3B62E73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2FF564-4E2C-4A3F-B3B8-824FCFF4B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FF028F-0907-4B0A-AA9C-82B2C1D4F5D2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C6490B-720E-475D-A52E-7DF94A8A1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B9A6B7-20A0-4169-A05B-980A40A897A0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6A7AEC-BEC6-4714-9254-6E38CCBE5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D62B7F-570C-46A3-9738-99489873AE92}" type="datetimeFigureOut">
              <a:rPr lang="ru-RU"/>
              <a:pPr>
                <a:defRPr/>
              </a:pPr>
              <a:t>03.12.2009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8A0EC39-46DE-473C-B011-7F5E644A3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497763" cy="12969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Визитная карточка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  психолога МОУ СОШ № 1                          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                      г. Сергиев Посад</a:t>
            </a:r>
            <a:endParaRPr lang="ru-RU" sz="32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314" name="Содержимое 7"/>
          <p:cNvSpPr>
            <a:spLocks noGrp="1"/>
          </p:cNvSpPr>
          <p:nvPr>
            <p:ph sz="half" idx="1"/>
          </p:nvPr>
        </p:nvSpPr>
        <p:spPr>
          <a:xfrm>
            <a:off x="1435100" y="1714500"/>
            <a:ext cx="3657600" cy="44735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276850" y="1714500"/>
            <a:ext cx="3657600" cy="4857750"/>
          </a:xfrm>
        </p:spPr>
        <p:txBody>
          <a:bodyPr>
            <a:no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Власовой 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Марины Васильевны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2009 г.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13316" name="Рисунок 6" descr="DSC00947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714500"/>
            <a:ext cx="39290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625" y="457200"/>
            <a:ext cx="8215313" cy="828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Власова Марина Васильевна</a:t>
            </a:r>
            <a:b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429000" y="1214438"/>
            <a:ext cx="5357813" cy="5357812"/>
          </a:xfrm>
        </p:spPr>
        <p:txBody>
          <a:bodyPr>
            <a:noAutofit/>
          </a:bodyPr>
          <a:lstStyle/>
          <a:p>
            <a:pPr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Практический психолог МОУ СОШ № 1 г. Сергиев Посад. </a:t>
            </a:r>
          </a:p>
          <a:p>
            <a:pPr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Образование высшее.</a:t>
            </a:r>
          </a:p>
          <a:p>
            <a:pPr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Стаж работы психологом - 5 лет</a:t>
            </a:r>
          </a:p>
          <a:p>
            <a:pPr algn="just" fontAlgn="auto">
              <a:spcAft>
                <a:spcPts val="60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В 2008-2009 учебном году принимала участие в мероприятиях Дня школьного психолога в г.Москве (6 часов), прошла обучение по программам: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Разрешение конфликтных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ситуаций в образовательной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среде (144 ч.)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Сказкотерапия в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образовательном процессе (40 ч.)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Сказкотерапия в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консультировании (40 ч.)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18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4339" name="Содержимое 5" descr="Канев 2008 04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641" r="25641"/>
          <a:stretch>
            <a:fillRect/>
          </a:stretch>
        </p:blipFill>
        <p:spPr>
          <a:xfrm>
            <a:off x="428625" y="1714500"/>
            <a:ext cx="2786063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10112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Основные направления деятельности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1563" y="1447800"/>
          <a:ext cx="7862887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Программы</a:t>
            </a:r>
            <a:endParaRPr lang="ru-RU" b="1" i="1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85875"/>
            <a:ext cx="7783513" cy="5157788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Bookman Old Style" pitchFamily="18" charset="0"/>
              </a:rPr>
              <a:t>1. Элективный курс «Основы выбора профессии» для учащихся 9 классов.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     Включает 4 блока: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i="1" dirty="0" smtClean="0">
                <a:latin typeface="Bookman Old Style" pitchFamily="18" charset="0"/>
              </a:rPr>
              <a:t>Мои возможности.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i="1" dirty="0" smtClean="0">
                <a:latin typeface="Bookman Old Style" pitchFamily="18" charset="0"/>
              </a:rPr>
              <a:t>Мир профессий.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i="1" dirty="0" smtClean="0">
                <a:latin typeface="Bookman Old Style" pitchFamily="18" charset="0"/>
              </a:rPr>
              <a:t>Планирование профессиональной карьеры.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i="1" dirty="0" smtClean="0">
                <a:latin typeface="Bookman Old Style" pitchFamily="18" charset="0"/>
              </a:rPr>
              <a:t>Успешная </a:t>
            </a:r>
            <a:r>
              <a:rPr lang="ru-RU" sz="2800" i="1" dirty="0" err="1" smtClean="0">
                <a:latin typeface="Bookman Old Style" pitchFamily="18" charset="0"/>
              </a:rPr>
              <a:t>самопрезентация</a:t>
            </a:r>
            <a:r>
              <a:rPr lang="ru-RU" sz="2800" i="1" dirty="0" smtClean="0">
                <a:latin typeface="Bookman Old Style" pitchFamily="18" charset="0"/>
              </a:rPr>
              <a:t>.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2. Факультативный курс  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       «Конфликтология»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Включает 4 блока: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Конфликт: причины и технологии управления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Взаимные интересы – общие проблемы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Эффективная коммуникация: трансакции, модели, результат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Ситуационный анализ: задачи, приемы, технологии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3. «Успешный учитель»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Цикл семинаров по развитию </a:t>
            </a:r>
          </a:p>
          <a:p>
            <a:pPr algn="just"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организационной культуры </a:t>
            </a:r>
          </a:p>
          <a:p>
            <a:pPr algn="just"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педагогов для решения проблем </a:t>
            </a:r>
          </a:p>
          <a:p>
            <a:pPr algn="just"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дисциплины и мотивации, 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включающий 2 направления: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развивающая работа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психотерапевтическая работа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4. Клуб «Счастливый        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   родитель» 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428750" y="1928813"/>
            <a:ext cx="7497763" cy="46053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/>
              <a:t> </a:t>
            </a:r>
            <a:r>
              <a:rPr lang="ru-RU" i="1" smtClean="0">
                <a:latin typeface="Bookman Old Style" pitchFamily="18" charset="0"/>
              </a:rPr>
              <a:t>Проблемные лекции для родителей</a:t>
            </a:r>
          </a:p>
          <a:p>
            <a:pPr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          младших школьников</a:t>
            </a:r>
          </a:p>
          <a:p>
            <a:pPr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          подростков</a:t>
            </a:r>
          </a:p>
          <a:p>
            <a:pPr>
              <a:buFont typeface="Wingdings 2" pitchFamily="18" charset="2"/>
              <a:buNone/>
            </a:pPr>
            <a:r>
              <a:rPr lang="ru-RU" i="1" smtClean="0">
                <a:latin typeface="Bookman Old Style" pitchFamily="18" charset="0"/>
              </a:rPr>
              <a:t>          старшеклассников</a:t>
            </a:r>
          </a:p>
          <a:p>
            <a:pPr>
              <a:buFont typeface="Wingdings" pitchFamily="2" charset="2"/>
              <a:buChar char="v"/>
            </a:pPr>
            <a:r>
              <a:rPr lang="ru-RU" i="1" smtClean="0">
                <a:latin typeface="Bookman Old Style" pitchFamily="18" charset="0"/>
              </a:rPr>
              <a:t> Игровые занятия для родителей совместно с детьми</a:t>
            </a:r>
          </a:p>
          <a:p>
            <a:pPr>
              <a:buFont typeface="Wingdings 2" pitchFamily="18" charset="2"/>
              <a:buNone/>
            </a:pPr>
            <a:endParaRPr lang="ru-RU" i="1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5. </a:t>
            </a: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- </a:t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    развивающие занятия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053013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Адаптация первоклассников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Адаптация пятиклассников «5-й класс – что нового?»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Групповая сплоченность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«Волнуйтесь спокойно – у вас экзамены!»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Групповая работа с </a:t>
            </a:r>
            <a:r>
              <a:rPr lang="ru-RU" i="1" dirty="0" err="1" smtClean="0">
                <a:latin typeface="Bookman Old Style" pitchFamily="18" charset="0"/>
              </a:rPr>
              <a:t>девиантными</a:t>
            </a:r>
            <a:r>
              <a:rPr lang="ru-RU" i="1" dirty="0" smtClean="0">
                <a:latin typeface="Bookman Old Style" pitchFamily="18" charset="0"/>
              </a:rPr>
              <a:t> детьми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i="1" dirty="0" smtClean="0">
                <a:latin typeface="Bookman Old Style" pitchFamily="18" charset="0"/>
              </a:rPr>
              <a:t> Групповая работа с гиперактивными детьми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5 класс, сентябрь 09 053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 rot="-728693">
            <a:off x="257175" y="33686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5" descr="5 класс, сентябрь 09 001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78618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" descr="5 класс, сентябрь 09 028.jpg"/>
          <p:cNvPicPr>
            <a:picLocks noGrp="1" noChangeAspect="1"/>
          </p:cNvPicPr>
          <p:nvPr isPhoto="1"/>
        </p:nvPicPr>
        <p:blipFill>
          <a:blip r:embed="rId4"/>
          <a:srcRect/>
          <a:stretch>
            <a:fillRect/>
          </a:stretch>
        </p:blipFill>
        <p:spPr bwMode="auto">
          <a:xfrm rot="-598938">
            <a:off x="495300" y="4572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2" descr="5 класс, сентябрь 09 033.jpg"/>
          <p:cNvPicPr>
            <a:picLocks noGrp="1" noChangeAspect="1"/>
          </p:cNvPicPr>
          <p:nvPr isPhoto="1"/>
        </p:nvPicPr>
        <p:blipFill>
          <a:blip r:embed="rId5"/>
          <a:srcRect/>
          <a:stretch>
            <a:fillRect/>
          </a:stretch>
        </p:blipFill>
        <p:spPr bwMode="auto">
          <a:xfrm rot="228134">
            <a:off x="4852988" y="1905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4" descr="5 класс, сентябрь 09 027.jpg"/>
          <p:cNvPicPr>
            <a:picLocks noGrp="1" noChangeAspect="1"/>
          </p:cNvPicPr>
          <p:nvPr isPhoto="1"/>
        </p:nvPicPr>
        <p:blipFill>
          <a:blip r:embed="rId6"/>
          <a:srcRect/>
          <a:stretch>
            <a:fillRect/>
          </a:stretch>
        </p:blipFill>
        <p:spPr bwMode="auto">
          <a:xfrm rot="903925">
            <a:off x="3263900" y="177958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</TotalTime>
  <Words>193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Corbel</vt:lpstr>
      <vt:lpstr>Arial</vt:lpstr>
      <vt:lpstr>Wingdings 2</vt:lpstr>
      <vt:lpstr>Verdana</vt:lpstr>
      <vt:lpstr>Calibri</vt:lpstr>
      <vt:lpstr>Gill Sans MT</vt:lpstr>
      <vt:lpstr>Bookman Old Style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Визитная карточка           психолога МОУ СОШ № 1                                                        г. Сергиев Посад</vt:lpstr>
      <vt:lpstr>ВЛАСОВА МАРИНА ВАСИЛЬЕВНА </vt:lpstr>
      <vt:lpstr>Основные направления деятельности</vt:lpstr>
      <vt:lpstr>Программы</vt:lpstr>
      <vt:lpstr>2. Факультативный курс           «Конфликтология»</vt:lpstr>
      <vt:lpstr>3. «Успешный учитель» </vt:lpstr>
      <vt:lpstr>4. Клуб «Счастливый             родитель» </vt:lpstr>
      <vt:lpstr>5. Коррекционно-      развивающие занятия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Филимонова</cp:lastModifiedBy>
  <cp:revision>31</cp:revision>
  <dcterms:created xsi:type="dcterms:W3CDTF">2009-11-25T07:51:00Z</dcterms:created>
  <dcterms:modified xsi:type="dcterms:W3CDTF">2009-12-03T13:32:24Z</dcterms:modified>
</cp:coreProperties>
</file>